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0" r:id="rId4"/>
    <p:sldMasterId id="2147483728" r:id="rId5"/>
    <p:sldMasterId id="2147483740" r:id="rId6"/>
  </p:sldMasterIdLst>
  <p:notesMasterIdLst>
    <p:notesMasterId r:id="rId37"/>
  </p:notesMasterIdLst>
  <p:sldIdLst>
    <p:sldId id="258" r:id="rId7"/>
    <p:sldId id="323" r:id="rId8"/>
    <p:sldId id="600" r:id="rId9"/>
    <p:sldId id="278" r:id="rId10"/>
    <p:sldId id="603" r:id="rId11"/>
    <p:sldId id="321" r:id="rId12"/>
    <p:sldId id="601" r:id="rId13"/>
    <p:sldId id="322" r:id="rId14"/>
    <p:sldId id="602" r:id="rId15"/>
    <p:sldId id="290" r:id="rId16"/>
    <p:sldId id="330" r:id="rId17"/>
    <p:sldId id="324" r:id="rId18"/>
    <p:sldId id="327" r:id="rId19"/>
    <p:sldId id="328" r:id="rId20"/>
    <p:sldId id="331" r:id="rId21"/>
    <p:sldId id="334" r:id="rId22"/>
    <p:sldId id="335" r:id="rId23"/>
    <p:sldId id="336" r:id="rId24"/>
    <p:sldId id="337" r:id="rId25"/>
    <p:sldId id="329" r:id="rId26"/>
    <p:sldId id="338" r:id="rId27"/>
    <p:sldId id="339" r:id="rId28"/>
    <p:sldId id="604" r:id="rId29"/>
    <p:sldId id="597" r:id="rId30"/>
    <p:sldId id="598" r:id="rId31"/>
    <p:sldId id="599" r:id="rId32"/>
    <p:sldId id="293" r:id="rId33"/>
    <p:sldId id="297" r:id="rId34"/>
    <p:sldId id="296" r:id="rId35"/>
    <p:sldId id="292" r:id="rId36"/>
  </p:sldIdLst>
  <p:sldSz cx="12192000" cy="6858000"/>
  <p:notesSz cx="6858000" cy="9144000"/>
  <p:embeddedFontLst>
    <p:embeddedFont>
      <p:font typeface="Century Gothic" panose="020B060402020202020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D716B3-CB57-D137-75AC-636F4063010E}" name="Elly van der Ven" initials="EV" userId="S::elly.van.der.ven@thebe.nl::36db32ac-2e06-4a09-a715-451d8c7410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190"/>
    <a:srgbClr val="7465A0"/>
    <a:srgbClr val="00589A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B2F55-C8A6-579D-BCFA-D339C903F25C}" v="16" dt="2025-07-07T12:13:32.877"/>
    <p1510:client id="{2AA11B1D-049F-50D4-1DD0-DDA79FA7EAA3}" v="57" dt="2025-07-08T09:37:22.359"/>
    <p1510:client id="{5ECF6D0B-45AB-4193-838E-B2F0A555A397}" v="834" dt="2025-07-08T09:52:39.913"/>
    <p1510:client id="{A2023856-7D84-4FFF-A5AE-D033F4E0A4BA}" v="68" dt="2025-07-08T09:41:39.267"/>
    <p1510:client id="{E2D76B7F-8836-A718-8B10-7EC54B3F5209}" v="38" dt="2025-07-07T11:53:01.464"/>
    <p1510:client id="{EF2507D5-B015-4B34-378E-DA8D81091ED6}" v="415" dt="2025-07-07T14:48:01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2.fnt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48" Type="http://schemas.microsoft.com/office/2018/10/relationships/authors" Target="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1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4.xml"/><Relationship Id="rId41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Oomen" userId="S::paul.oomen@thebe.nl::8d1a0ac8-e745-4b67-9830-16d2b1ad5d0f" providerId="AD" clId="Web-{EF2507D5-B015-4B34-378E-DA8D81091ED6}"/>
    <pc:docChg chg="modSld">
      <pc:chgData name="Paul Oomen" userId="S::paul.oomen@thebe.nl::8d1a0ac8-e745-4b67-9830-16d2b1ad5d0f" providerId="AD" clId="Web-{EF2507D5-B015-4B34-378E-DA8D81091ED6}" dt="2025-07-07T14:48:00.163" v="411" actId="20577"/>
      <pc:docMkLst>
        <pc:docMk/>
      </pc:docMkLst>
      <pc:sldChg chg="modSp">
        <pc:chgData name="Paul Oomen" userId="S::paul.oomen@thebe.nl::8d1a0ac8-e745-4b67-9830-16d2b1ad5d0f" providerId="AD" clId="Web-{EF2507D5-B015-4B34-378E-DA8D81091ED6}" dt="2025-07-07T13:57:12.609" v="6" actId="14100"/>
        <pc:sldMkLst>
          <pc:docMk/>
          <pc:sldMk cId="4093749961" sldId="258"/>
        </pc:sldMkLst>
        <pc:spChg chg="mod">
          <ac:chgData name="Paul Oomen" userId="S::paul.oomen@thebe.nl::8d1a0ac8-e745-4b67-9830-16d2b1ad5d0f" providerId="AD" clId="Web-{EF2507D5-B015-4B34-378E-DA8D81091ED6}" dt="2025-07-07T13:57:12.609" v="6" actId="14100"/>
          <ac:spMkLst>
            <pc:docMk/>
            <pc:sldMk cId="4093749961" sldId="258"/>
            <ac:spMk id="2" creationId="{B7C094D6-3647-6AD6-9F0F-606B9B9F76FA}"/>
          </ac:spMkLst>
        </pc:spChg>
      </pc:sldChg>
      <pc:sldChg chg="modSp">
        <pc:chgData name="Paul Oomen" userId="S::paul.oomen@thebe.nl::8d1a0ac8-e745-4b67-9830-16d2b1ad5d0f" providerId="AD" clId="Web-{EF2507D5-B015-4B34-378E-DA8D81091ED6}" dt="2025-07-07T14:36:14.092" v="8" actId="20577"/>
        <pc:sldMkLst>
          <pc:docMk/>
          <pc:sldMk cId="1293964037" sldId="297"/>
        </pc:sldMkLst>
        <pc:spChg chg="mod">
          <ac:chgData name="Paul Oomen" userId="S::paul.oomen@thebe.nl::8d1a0ac8-e745-4b67-9830-16d2b1ad5d0f" providerId="AD" clId="Web-{EF2507D5-B015-4B34-378E-DA8D81091ED6}" dt="2025-07-07T14:36:14.092" v="8" actId="20577"/>
          <ac:spMkLst>
            <pc:docMk/>
            <pc:sldMk cId="1293964037" sldId="297"/>
            <ac:spMk id="3" creationId="{A3A2EBE3-4F72-1C38-B7D4-1AC79AFC8E21}"/>
          </ac:spMkLst>
        </pc:spChg>
      </pc:sldChg>
      <pc:sldChg chg="modSp">
        <pc:chgData name="Paul Oomen" userId="S::paul.oomen@thebe.nl::8d1a0ac8-e745-4b67-9830-16d2b1ad5d0f" providerId="AD" clId="Web-{EF2507D5-B015-4B34-378E-DA8D81091ED6}" dt="2025-07-07T14:44:21.968" v="284" actId="20577"/>
        <pc:sldMkLst>
          <pc:docMk/>
          <pc:sldMk cId="1318248724" sldId="601"/>
        </pc:sldMkLst>
        <pc:spChg chg="mod">
          <ac:chgData name="Paul Oomen" userId="S::paul.oomen@thebe.nl::8d1a0ac8-e745-4b67-9830-16d2b1ad5d0f" providerId="AD" clId="Web-{EF2507D5-B015-4B34-378E-DA8D81091ED6}" dt="2025-07-07T14:44:21.968" v="284" actId="20577"/>
          <ac:spMkLst>
            <pc:docMk/>
            <pc:sldMk cId="1318248724" sldId="601"/>
            <ac:spMk id="23" creationId="{D80D09F5-38F4-6934-4A2C-3D18E41E8CFB}"/>
          </ac:spMkLst>
        </pc:spChg>
      </pc:sldChg>
      <pc:sldChg chg="modSp">
        <pc:chgData name="Paul Oomen" userId="S::paul.oomen@thebe.nl::8d1a0ac8-e745-4b67-9830-16d2b1ad5d0f" providerId="AD" clId="Web-{EF2507D5-B015-4B34-378E-DA8D81091ED6}" dt="2025-07-07T14:48:00.163" v="411" actId="20577"/>
        <pc:sldMkLst>
          <pc:docMk/>
          <pc:sldMk cId="3758071430" sldId="602"/>
        </pc:sldMkLst>
        <pc:spChg chg="mod">
          <ac:chgData name="Paul Oomen" userId="S::paul.oomen@thebe.nl::8d1a0ac8-e745-4b67-9830-16d2b1ad5d0f" providerId="AD" clId="Web-{EF2507D5-B015-4B34-378E-DA8D81091ED6}" dt="2025-07-07T14:48:00.163" v="411" actId="20577"/>
          <ac:spMkLst>
            <pc:docMk/>
            <pc:sldMk cId="3758071430" sldId="602"/>
            <ac:spMk id="7" creationId="{0EA5BA59-97EB-8F2E-FF77-5DC0903E8EBB}"/>
          </ac:spMkLst>
        </pc:spChg>
      </pc:sldChg>
      <pc:sldChg chg="modSp">
        <pc:chgData name="Paul Oomen" userId="S::paul.oomen@thebe.nl::8d1a0ac8-e745-4b67-9830-16d2b1ad5d0f" providerId="AD" clId="Web-{EF2507D5-B015-4B34-378E-DA8D81091ED6}" dt="2025-07-07T14:40:20.132" v="46" actId="20577"/>
        <pc:sldMkLst>
          <pc:docMk/>
          <pc:sldMk cId="1296289134" sldId="603"/>
        </pc:sldMkLst>
        <pc:spChg chg="mod">
          <ac:chgData name="Paul Oomen" userId="S::paul.oomen@thebe.nl::8d1a0ac8-e745-4b67-9830-16d2b1ad5d0f" providerId="AD" clId="Web-{EF2507D5-B015-4B34-378E-DA8D81091ED6}" dt="2025-07-07T14:40:20.132" v="46" actId="20577"/>
          <ac:spMkLst>
            <pc:docMk/>
            <pc:sldMk cId="1296289134" sldId="603"/>
            <ac:spMk id="23" creationId="{20E7DCEF-7902-945A-C72D-5206DA40F96B}"/>
          </ac:spMkLst>
        </pc:spChg>
      </pc:sldChg>
    </pc:docChg>
  </pc:docChgLst>
  <pc:docChgLst>
    <pc:chgData name="Elly van der Ven" userId="36db32ac-2e06-4a09-a715-451d8c7410fd" providerId="ADAL" clId="{5ECF6D0B-45AB-4193-838E-B2F0A555A397}"/>
    <pc:docChg chg="undo redo custSel addSld modSld">
      <pc:chgData name="Elly van der Ven" userId="36db32ac-2e06-4a09-a715-451d8c7410fd" providerId="ADAL" clId="{5ECF6D0B-45AB-4193-838E-B2F0A555A397}" dt="2025-07-08T09:52:39.913" v="966" actId="113"/>
      <pc:docMkLst>
        <pc:docMk/>
      </pc:docMkLst>
      <pc:sldChg chg="modSp mod modTransition">
        <pc:chgData name="Elly van der Ven" userId="36db32ac-2e06-4a09-a715-451d8c7410fd" providerId="ADAL" clId="{5ECF6D0B-45AB-4193-838E-B2F0A555A397}" dt="2025-07-08T09:52:39.913" v="966" actId="113"/>
        <pc:sldMkLst>
          <pc:docMk/>
          <pc:sldMk cId="4093749961" sldId="258"/>
        </pc:sldMkLst>
        <pc:spChg chg="mod">
          <ac:chgData name="Elly van der Ven" userId="36db32ac-2e06-4a09-a715-451d8c7410fd" providerId="ADAL" clId="{5ECF6D0B-45AB-4193-838E-B2F0A555A397}" dt="2025-07-08T09:52:39.913" v="966" actId="113"/>
          <ac:spMkLst>
            <pc:docMk/>
            <pc:sldMk cId="4093749961" sldId="258"/>
            <ac:spMk id="3" creationId="{780F5469-1FB9-BBAD-D560-5D1C9B43272A}"/>
          </ac:spMkLst>
        </pc:spChg>
      </pc:sldChg>
      <pc:sldChg chg="delSp modSp mod modTransition">
        <pc:chgData name="Elly van der Ven" userId="36db32ac-2e06-4a09-a715-451d8c7410fd" providerId="ADAL" clId="{5ECF6D0B-45AB-4193-838E-B2F0A555A397}" dt="2025-07-08T05:57:52.088" v="577" actId="1076"/>
        <pc:sldMkLst>
          <pc:docMk/>
          <pc:sldMk cId="1213215121" sldId="278"/>
        </pc:sldMkLst>
        <pc:spChg chg="del mod">
          <ac:chgData name="Elly van der Ven" userId="36db32ac-2e06-4a09-a715-451d8c7410fd" providerId="ADAL" clId="{5ECF6D0B-45AB-4193-838E-B2F0A555A397}" dt="2025-07-08T05:56:18.428" v="550" actId="478"/>
          <ac:spMkLst>
            <pc:docMk/>
            <pc:sldMk cId="1213215121" sldId="278"/>
            <ac:spMk id="23" creationId="{BB0D2DAF-7A84-B20C-2772-A4F6013B50AE}"/>
          </ac:spMkLst>
        </pc:spChg>
        <pc:spChg chg="mod">
          <ac:chgData name="Elly van der Ven" userId="36db32ac-2e06-4a09-a715-451d8c7410fd" providerId="ADAL" clId="{5ECF6D0B-45AB-4193-838E-B2F0A555A397}" dt="2025-07-08T05:57:38.219" v="572" actId="1076"/>
          <ac:spMkLst>
            <pc:docMk/>
            <pc:sldMk cId="1213215121" sldId="278"/>
            <ac:spMk id="24" creationId="{F5035FBF-7CBF-C9E1-C32E-C838AC88712C}"/>
          </ac:spMkLst>
        </pc:spChg>
        <pc:picChg chg="mod">
          <ac:chgData name="Elly van der Ven" userId="36db32ac-2e06-4a09-a715-451d8c7410fd" providerId="ADAL" clId="{5ECF6D0B-45AB-4193-838E-B2F0A555A397}" dt="2025-07-08T05:57:20.274" v="571" actId="14100"/>
          <ac:picMkLst>
            <pc:docMk/>
            <pc:sldMk cId="1213215121" sldId="278"/>
            <ac:picMk id="6" creationId="{C6AB15F0-7D67-1254-A6B9-D14ED4D73004}"/>
          </ac:picMkLst>
        </pc:picChg>
        <pc:picChg chg="mod">
          <ac:chgData name="Elly van der Ven" userId="36db32ac-2e06-4a09-a715-451d8c7410fd" providerId="ADAL" clId="{5ECF6D0B-45AB-4193-838E-B2F0A555A397}" dt="2025-07-08T05:57:52.088" v="577" actId="1076"/>
          <ac:picMkLst>
            <pc:docMk/>
            <pc:sldMk cId="1213215121" sldId="278"/>
            <ac:picMk id="8" creationId="{1178A87F-44FE-847E-EC9B-B6BEF8BD5B50}"/>
          </ac:picMkLst>
        </pc:picChg>
        <pc:picChg chg="mod">
          <ac:chgData name="Elly van der Ven" userId="36db32ac-2e06-4a09-a715-451d8c7410fd" providerId="ADAL" clId="{5ECF6D0B-45AB-4193-838E-B2F0A555A397}" dt="2025-07-08T05:57:47.088" v="575" actId="1076"/>
          <ac:picMkLst>
            <pc:docMk/>
            <pc:sldMk cId="1213215121" sldId="278"/>
            <ac:picMk id="10" creationId="{325A66D9-45B0-C032-3395-3E3C8F01787C}"/>
          </ac:picMkLst>
        </pc:picChg>
        <pc:picChg chg="mod">
          <ac:chgData name="Elly van der Ven" userId="36db32ac-2e06-4a09-a715-451d8c7410fd" providerId="ADAL" clId="{5ECF6D0B-45AB-4193-838E-B2F0A555A397}" dt="2025-07-08T05:57:49.579" v="576" actId="1076"/>
          <ac:picMkLst>
            <pc:docMk/>
            <pc:sldMk cId="1213215121" sldId="278"/>
            <ac:picMk id="12" creationId="{230A5CEB-9807-7BF6-CCD7-78B484059DD2}"/>
          </ac:picMkLst>
        </pc:picChg>
        <pc:picChg chg="mod">
          <ac:chgData name="Elly van der Ven" userId="36db32ac-2e06-4a09-a715-451d8c7410fd" providerId="ADAL" clId="{5ECF6D0B-45AB-4193-838E-B2F0A555A397}" dt="2025-07-08T05:57:43.837" v="573" actId="1076"/>
          <ac:picMkLst>
            <pc:docMk/>
            <pc:sldMk cId="1213215121" sldId="278"/>
            <ac:picMk id="14" creationId="{17A83B80-FE52-B026-C1D2-91CE4340B881}"/>
          </ac:picMkLst>
        </pc:picChg>
      </pc:sldChg>
      <pc:sldChg chg="modTransition">
        <pc:chgData name="Elly van der Ven" userId="36db32ac-2e06-4a09-a715-451d8c7410fd" providerId="ADAL" clId="{5ECF6D0B-45AB-4193-838E-B2F0A555A397}" dt="2025-07-07T12:20:40.581" v="207"/>
        <pc:sldMkLst>
          <pc:docMk/>
          <pc:sldMk cId="747217820" sldId="290"/>
        </pc:sldMkLst>
      </pc:sldChg>
      <pc:sldChg chg="addSp delSp modSp mod">
        <pc:chgData name="Elly van der Ven" userId="36db32ac-2e06-4a09-a715-451d8c7410fd" providerId="ADAL" clId="{5ECF6D0B-45AB-4193-838E-B2F0A555A397}" dt="2025-07-07T12:04:00.179" v="47" actId="207"/>
        <pc:sldMkLst>
          <pc:docMk/>
          <pc:sldMk cId="1006527008" sldId="293"/>
        </pc:sldMkLst>
        <pc:picChg chg="add del mod">
          <ac:chgData name="Elly van der Ven" userId="36db32ac-2e06-4a09-a715-451d8c7410fd" providerId="ADAL" clId="{5ECF6D0B-45AB-4193-838E-B2F0A555A397}" dt="2025-07-07T12:02:39.169" v="38" actId="478"/>
          <ac:picMkLst>
            <pc:docMk/>
            <pc:sldMk cId="1006527008" sldId="293"/>
            <ac:picMk id="5" creationId="{EC92807A-9B63-C5C7-AD4B-81E045B2335E}"/>
          </ac:picMkLst>
        </pc:picChg>
        <pc:picChg chg="add del mod">
          <ac:chgData name="Elly van der Ven" userId="36db32ac-2e06-4a09-a715-451d8c7410fd" providerId="ADAL" clId="{5ECF6D0B-45AB-4193-838E-B2F0A555A397}" dt="2025-07-07T12:02:43.519" v="40" actId="478"/>
          <ac:picMkLst>
            <pc:docMk/>
            <pc:sldMk cId="1006527008" sldId="293"/>
            <ac:picMk id="7" creationId="{9A313687-3EAB-8D34-A0E1-3F7E6A5C7D7F}"/>
          </ac:picMkLst>
        </pc:picChg>
        <pc:picChg chg="add mod">
          <ac:chgData name="Elly van der Ven" userId="36db32ac-2e06-4a09-a715-451d8c7410fd" providerId="ADAL" clId="{5ECF6D0B-45AB-4193-838E-B2F0A555A397}" dt="2025-07-07T12:04:00.179" v="47" actId="207"/>
          <ac:picMkLst>
            <pc:docMk/>
            <pc:sldMk cId="1006527008" sldId="293"/>
            <ac:picMk id="9" creationId="{9811E68E-2261-2C71-A2AC-D1E5508237A4}"/>
          </ac:picMkLst>
        </pc:picChg>
      </pc:sldChg>
      <pc:sldChg chg="modSp mod">
        <pc:chgData name="Elly van der Ven" userId="36db32ac-2e06-4a09-a715-451d8c7410fd" providerId="ADAL" clId="{5ECF6D0B-45AB-4193-838E-B2F0A555A397}" dt="2025-07-07T12:04:50.150" v="53" actId="113"/>
        <pc:sldMkLst>
          <pc:docMk/>
          <pc:sldMk cId="1293964037" sldId="297"/>
        </pc:sldMkLst>
        <pc:spChg chg="mod">
          <ac:chgData name="Elly van der Ven" userId="36db32ac-2e06-4a09-a715-451d8c7410fd" providerId="ADAL" clId="{5ECF6D0B-45AB-4193-838E-B2F0A555A397}" dt="2025-07-07T12:04:50.150" v="53" actId="113"/>
          <ac:spMkLst>
            <pc:docMk/>
            <pc:sldMk cId="1293964037" sldId="297"/>
            <ac:spMk id="3" creationId="{A3A2EBE3-4F72-1C38-B7D4-1AC79AFC8E21}"/>
          </ac:spMkLst>
        </pc:spChg>
      </pc:sldChg>
      <pc:sldChg chg="addSp delSp modSp mod modTransition">
        <pc:chgData name="Elly van der Ven" userId="36db32ac-2e06-4a09-a715-451d8c7410fd" providerId="ADAL" clId="{5ECF6D0B-45AB-4193-838E-B2F0A555A397}" dt="2025-07-08T06:34:56.064" v="857" actId="14100"/>
        <pc:sldMkLst>
          <pc:docMk/>
          <pc:sldMk cId="4164527249" sldId="321"/>
        </pc:sldMkLst>
        <pc:spChg chg="add mod">
          <ac:chgData name="Elly van der Ven" userId="36db32ac-2e06-4a09-a715-451d8c7410fd" providerId="ADAL" clId="{5ECF6D0B-45AB-4193-838E-B2F0A555A397}" dt="2025-07-08T06:34:56.064" v="857" actId="14100"/>
          <ac:spMkLst>
            <pc:docMk/>
            <pc:sldMk cId="4164527249" sldId="321"/>
            <ac:spMk id="3" creationId="{73B4A34F-0E5F-EBF3-1303-E3846C56E111}"/>
          </ac:spMkLst>
        </pc:spChg>
        <pc:spChg chg="add mod">
          <ac:chgData name="Elly van der Ven" userId="36db32ac-2e06-4a09-a715-451d8c7410fd" providerId="ADAL" clId="{5ECF6D0B-45AB-4193-838E-B2F0A555A397}" dt="2025-07-08T06:34:41.480" v="855" actId="14100"/>
          <ac:spMkLst>
            <pc:docMk/>
            <pc:sldMk cId="4164527249" sldId="321"/>
            <ac:spMk id="4" creationId="{78B21C00-48B1-C0A5-67E6-B150685C10B9}"/>
          </ac:spMkLst>
        </pc:spChg>
        <pc:spChg chg="add mod">
          <ac:chgData name="Elly van der Ven" userId="36db32ac-2e06-4a09-a715-451d8c7410fd" providerId="ADAL" clId="{5ECF6D0B-45AB-4193-838E-B2F0A555A397}" dt="2025-07-08T06:34:48.369" v="856" actId="14100"/>
          <ac:spMkLst>
            <pc:docMk/>
            <pc:sldMk cId="4164527249" sldId="321"/>
            <ac:spMk id="5" creationId="{238A255F-5189-0AA6-39E3-E32900C58880}"/>
          </ac:spMkLst>
        </pc:spChg>
        <pc:spChg chg="del">
          <ac:chgData name="Elly van der Ven" userId="36db32ac-2e06-4a09-a715-451d8c7410fd" providerId="ADAL" clId="{5ECF6D0B-45AB-4193-838E-B2F0A555A397}" dt="2025-07-08T05:58:10.391" v="578" actId="478"/>
          <ac:spMkLst>
            <pc:docMk/>
            <pc:sldMk cId="4164527249" sldId="321"/>
            <ac:spMk id="23" creationId="{F3C99B38-568B-3196-B023-8BD4F7F91CAF}"/>
          </ac:spMkLst>
        </pc:spChg>
        <pc:spChg chg="mod">
          <ac:chgData name="Elly van der Ven" userId="36db32ac-2e06-4a09-a715-451d8c7410fd" providerId="ADAL" clId="{5ECF6D0B-45AB-4193-838E-B2F0A555A397}" dt="2025-07-08T05:58:29.076" v="582" actId="1076"/>
          <ac:spMkLst>
            <pc:docMk/>
            <pc:sldMk cId="4164527249" sldId="321"/>
            <ac:spMk id="24" creationId="{5BFC7AC5-98F7-6ECE-84F0-702665792B9F}"/>
          </ac:spMkLst>
        </pc:spChg>
        <pc:picChg chg="mod">
          <ac:chgData name="Elly van der Ven" userId="36db32ac-2e06-4a09-a715-451d8c7410fd" providerId="ADAL" clId="{5ECF6D0B-45AB-4193-838E-B2F0A555A397}" dt="2025-07-08T06:33:17.219" v="841" actId="1076"/>
          <ac:picMkLst>
            <pc:docMk/>
            <pc:sldMk cId="4164527249" sldId="321"/>
            <ac:picMk id="15" creationId="{75060444-9575-1890-10B1-E8C93E1C5FB9}"/>
          </ac:picMkLst>
        </pc:picChg>
      </pc:sldChg>
      <pc:sldChg chg="delSp modSp mod modTransition">
        <pc:chgData name="Elly van der Ven" userId="36db32ac-2e06-4a09-a715-451d8c7410fd" providerId="ADAL" clId="{5ECF6D0B-45AB-4193-838E-B2F0A555A397}" dt="2025-07-08T05:58:49.467" v="586" actId="1076"/>
        <pc:sldMkLst>
          <pc:docMk/>
          <pc:sldMk cId="704819914" sldId="322"/>
        </pc:sldMkLst>
        <pc:spChg chg="del">
          <ac:chgData name="Elly van der Ven" userId="36db32ac-2e06-4a09-a715-451d8c7410fd" providerId="ADAL" clId="{5ECF6D0B-45AB-4193-838E-B2F0A555A397}" dt="2025-07-08T05:58:39.921" v="583" actId="478"/>
          <ac:spMkLst>
            <pc:docMk/>
            <pc:sldMk cId="704819914" sldId="322"/>
            <ac:spMk id="23" creationId="{F3C99B38-568B-3196-B023-8BD4F7F91CAF}"/>
          </ac:spMkLst>
        </pc:spChg>
        <pc:spChg chg="mod">
          <ac:chgData name="Elly van der Ven" userId="36db32ac-2e06-4a09-a715-451d8c7410fd" providerId="ADAL" clId="{5ECF6D0B-45AB-4193-838E-B2F0A555A397}" dt="2025-07-08T05:58:45.448" v="584" actId="1076"/>
          <ac:spMkLst>
            <pc:docMk/>
            <pc:sldMk cId="704819914" sldId="322"/>
            <ac:spMk id="24" creationId="{5BFC7AC5-98F7-6ECE-84F0-702665792B9F}"/>
          </ac:spMkLst>
        </pc:spChg>
        <pc:picChg chg="mod">
          <ac:chgData name="Elly van der Ven" userId="36db32ac-2e06-4a09-a715-451d8c7410fd" providerId="ADAL" clId="{5ECF6D0B-45AB-4193-838E-B2F0A555A397}" dt="2025-07-08T05:58:49.467" v="586" actId="1076"/>
          <ac:picMkLst>
            <pc:docMk/>
            <pc:sldMk cId="704819914" sldId="322"/>
            <ac:picMk id="4" creationId="{679347EB-EBD1-4CCE-91AB-889D645761BE}"/>
          </ac:picMkLst>
        </pc:picChg>
      </pc:sldChg>
      <pc:sldChg chg="modSp mod modTransition">
        <pc:chgData name="Elly van der Ven" userId="36db32ac-2e06-4a09-a715-451d8c7410fd" providerId="ADAL" clId="{5ECF6D0B-45AB-4193-838E-B2F0A555A397}" dt="2025-07-07T12:27:01.844" v="548" actId="20577"/>
        <pc:sldMkLst>
          <pc:docMk/>
          <pc:sldMk cId="2119125148" sldId="323"/>
        </pc:sldMkLst>
        <pc:spChg chg="mod">
          <ac:chgData name="Elly van der Ven" userId="36db32ac-2e06-4a09-a715-451d8c7410fd" providerId="ADAL" clId="{5ECF6D0B-45AB-4193-838E-B2F0A555A397}" dt="2025-07-07T12:27:01.844" v="548" actId="20577"/>
          <ac:spMkLst>
            <pc:docMk/>
            <pc:sldMk cId="2119125148" sldId="323"/>
            <ac:spMk id="3" creationId="{F3F044F9-A16E-A3B2-888A-D2D7145F85BD}"/>
          </ac:spMkLst>
        </pc:spChg>
      </pc:sldChg>
      <pc:sldChg chg="modTransition">
        <pc:chgData name="Elly van der Ven" userId="36db32ac-2e06-4a09-a715-451d8c7410fd" providerId="ADAL" clId="{5ECF6D0B-45AB-4193-838E-B2F0A555A397}" dt="2025-07-07T12:21:01.885" v="243"/>
        <pc:sldMkLst>
          <pc:docMk/>
          <pc:sldMk cId="4099931876" sldId="324"/>
        </pc:sldMkLst>
      </pc:sldChg>
      <pc:sldChg chg="modTransition">
        <pc:chgData name="Elly van der Ven" userId="36db32ac-2e06-4a09-a715-451d8c7410fd" providerId="ADAL" clId="{5ECF6D0B-45AB-4193-838E-B2F0A555A397}" dt="2025-07-07T12:21:11.123" v="274"/>
        <pc:sldMkLst>
          <pc:docMk/>
          <pc:sldMk cId="3999032496" sldId="327"/>
        </pc:sldMkLst>
      </pc:sldChg>
      <pc:sldChg chg="modTransition">
        <pc:chgData name="Elly van der Ven" userId="36db32ac-2e06-4a09-a715-451d8c7410fd" providerId="ADAL" clId="{5ECF6D0B-45AB-4193-838E-B2F0A555A397}" dt="2025-07-07T12:21:20.287" v="295"/>
        <pc:sldMkLst>
          <pc:docMk/>
          <pc:sldMk cId="1193971390" sldId="328"/>
        </pc:sldMkLst>
      </pc:sldChg>
      <pc:sldChg chg="modTransition">
        <pc:chgData name="Elly van der Ven" userId="36db32ac-2e06-4a09-a715-451d8c7410fd" providerId="ADAL" clId="{5ECF6D0B-45AB-4193-838E-B2F0A555A397}" dt="2025-07-07T12:22:00.277" v="358"/>
        <pc:sldMkLst>
          <pc:docMk/>
          <pc:sldMk cId="1300805231" sldId="329"/>
        </pc:sldMkLst>
      </pc:sldChg>
      <pc:sldChg chg="modTransition">
        <pc:chgData name="Elly van der Ven" userId="36db32ac-2e06-4a09-a715-451d8c7410fd" providerId="ADAL" clId="{5ECF6D0B-45AB-4193-838E-B2F0A555A397}" dt="2025-07-07T12:20:46.436" v="212"/>
        <pc:sldMkLst>
          <pc:docMk/>
          <pc:sldMk cId="805892267" sldId="330"/>
        </pc:sldMkLst>
      </pc:sldChg>
      <pc:sldChg chg="modTransition">
        <pc:chgData name="Elly van der Ven" userId="36db32ac-2e06-4a09-a715-451d8c7410fd" providerId="ADAL" clId="{5ECF6D0B-45AB-4193-838E-B2F0A555A397}" dt="2025-07-07T12:21:24.498" v="300"/>
        <pc:sldMkLst>
          <pc:docMk/>
          <pc:sldMk cId="2276369673" sldId="331"/>
        </pc:sldMkLst>
      </pc:sldChg>
      <pc:sldChg chg="modTransition">
        <pc:chgData name="Elly van der Ven" userId="36db32ac-2e06-4a09-a715-451d8c7410fd" providerId="ADAL" clId="{5ECF6D0B-45AB-4193-838E-B2F0A555A397}" dt="2025-07-07T12:21:32.831" v="313"/>
        <pc:sldMkLst>
          <pc:docMk/>
          <pc:sldMk cId="2630642595" sldId="334"/>
        </pc:sldMkLst>
      </pc:sldChg>
      <pc:sldChg chg="modTransition">
        <pc:chgData name="Elly van der Ven" userId="36db32ac-2e06-4a09-a715-451d8c7410fd" providerId="ADAL" clId="{5ECF6D0B-45AB-4193-838E-B2F0A555A397}" dt="2025-07-07T12:21:40.014" v="326"/>
        <pc:sldMkLst>
          <pc:docMk/>
          <pc:sldMk cId="1328579665" sldId="335"/>
        </pc:sldMkLst>
      </pc:sldChg>
      <pc:sldChg chg="modTransition">
        <pc:chgData name="Elly van der Ven" userId="36db32ac-2e06-4a09-a715-451d8c7410fd" providerId="ADAL" clId="{5ECF6D0B-45AB-4193-838E-B2F0A555A397}" dt="2025-07-07T12:21:47.461" v="340"/>
        <pc:sldMkLst>
          <pc:docMk/>
          <pc:sldMk cId="1191852661" sldId="336"/>
        </pc:sldMkLst>
      </pc:sldChg>
      <pc:sldChg chg="modTransition">
        <pc:chgData name="Elly van der Ven" userId="36db32ac-2e06-4a09-a715-451d8c7410fd" providerId="ADAL" clId="{5ECF6D0B-45AB-4193-838E-B2F0A555A397}" dt="2025-07-07T12:21:55.713" v="353"/>
        <pc:sldMkLst>
          <pc:docMk/>
          <pc:sldMk cId="2868009053" sldId="337"/>
        </pc:sldMkLst>
      </pc:sldChg>
      <pc:sldChg chg="addSp modSp mod modTransition">
        <pc:chgData name="Elly van der Ven" userId="36db32ac-2e06-4a09-a715-451d8c7410fd" providerId="ADAL" clId="{5ECF6D0B-45AB-4193-838E-B2F0A555A397}" dt="2025-07-08T06:00:11.797" v="592" actId="1076"/>
        <pc:sldMkLst>
          <pc:docMk/>
          <pc:sldMk cId="2237334412" sldId="338"/>
        </pc:sldMkLst>
        <pc:spChg chg="mod">
          <ac:chgData name="Elly van der Ven" userId="36db32ac-2e06-4a09-a715-451d8c7410fd" providerId="ADAL" clId="{5ECF6D0B-45AB-4193-838E-B2F0A555A397}" dt="2025-07-07T12:23:00.854" v="379" actId="14100"/>
          <ac:spMkLst>
            <pc:docMk/>
            <pc:sldMk cId="2237334412" sldId="338"/>
            <ac:spMk id="2" creationId="{23161409-B348-93AA-FEFC-7CA9DDD390E9}"/>
          </ac:spMkLst>
        </pc:spChg>
        <pc:picChg chg="add mod">
          <ac:chgData name="Elly van der Ven" userId="36db32ac-2e06-4a09-a715-451d8c7410fd" providerId="ADAL" clId="{5ECF6D0B-45AB-4193-838E-B2F0A555A397}" dt="2025-07-08T06:00:11.797" v="592" actId="1076"/>
          <ac:picMkLst>
            <pc:docMk/>
            <pc:sldMk cId="2237334412" sldId="338"/>
            <ac:picMk id="5" creationId="{B56366AE-6B3C-82AC-0212-640712B42894}"/>
          </ac:picMkLst>
        </pc:picChg>
      </pc:sldChg>
      <pc:sldChg chg="delSp modSp mod modTransition">
        <pc:chgData name="Elly van der Ven" userId="36db32ac-2e06-4a09-a715-451d8c7410fd" providerId="ADAL" clId="{5ECF6D0B-45AB-4193-838E-B2F0A555A397}" dt="2025-07-07T12:25:19.644" v="439"/>
        <pc:sldMkLst>
          <pc:docMk/>
          <pc:sldMk cId="719189958" sldId="339"/>
        </pc:sldMkLst>
        <pc:spChg chg="del">
          <ac:chgData name="Elly van der Ven" userId="36db32ac-2e06-4a09-a715-451d8c7410fd" providerId="ADAL" clId="{5ECF6D0B-45AB-4193-838E-B2F0A555A397}" dt="2025-07-07T12:24:47.273" v="422" actId="478"/>
          <ac:spMkLst>
            <pc:docMk/>
            <pc:sldMk cId="719189958" sldId="339"/>
            <ac:spMk id="7" creationId="{673BBA70-46E4-9B14-D94F-6D307E3D941F}"/>
          </ac:spMkLst>
        </pc:spChg>
        <pc:picChg chg="mod">
          <ac:chgData name="Elly van der Ven" userId="36db32ac-2e06-4a09-a715-451d8c7410fd" providerId="ADAL" clId="{5ECF6D0B-45AB-4193-838E-B2F0A555A397}" dt="2025-07-07T12:24:59.326" v="426" actId="1076"/>
          <ac:picMkLst>
            <pc:docMk/>
            <pc:sldMk cId="719189958" sldId="339"/>
            <ac:picMk id="4" creationId="{E3CDDA58-380E-E358-BF66-025BDDBBE839}"/>
          </ac:picMkLst>
        </pc:picChg>
      </pc:sldChg>
      <pc:sldChg chg="modTransition">
        <pc:chgData name="Elly van der Ven" userId="36db32ac-2e06-4a09-a715-451d8c7410fd" providerId="ADAL" clId="{5ECF6D0B-45AB-4193-838E-B2F0A555A397}" dt="2025-07-07T12:25:40.332" v="491"/>
        <pc:sldMkLst>
          <pc:docMk/>
          <pc:sldMk cId="1633250187" sldId="597"/>
        </pc:sldMkLst>
      </pc:sldChg>
      <pc:sldChg chg="modTransition">
        <pc:chgData name="Elly van der Ven" userId="36db32ac-2e06-4a09-a715-451d8c7410fd" providerId="ADAL" clId="{5ECF6D0B-45AB-4193-838E-B2F0A555A397}" dt="2025-07-07T12:25:51.473" v="517"/>
        <pc:sldMkLst>
          <pc:docMk/>
          <pc:sldMk cId="242206312" sldId="598"/>
        </pc:sldMkLst>
      </pc:sldChg>
      <pc:sldChg chg="modTransition">
        <pc:chgData name="Elly van der Ven" userId="36db32ac-2e06-4a09-a715-451d8c7410fd" providerId="ADAL" clId="{5ECF6D0B-45AB-4193-838E-B2F0A555A397}" dt="2025-07-07T12:26:05.926" v="546"/>
        <pc:sldMkLst>
          <pc:docMk/>
          <pc:sldMk cId="1358229145" sldId="599"/>
        </pc:sldMkLst>
      </pc:sldChg>
      <pc:sldChg chg="modTransition">
        <pc:chgData name="Elly van der Ven" userId="36db32ac-2e06-4a09-a715-451d8c7410fd" providerId="ADAL" clId="{5ECF6D0B-45AB-4193-838E-B2F0A555A397}" dt="2025-07-07T12:14:25.968" v="71"/>
        <pc:sldMkLst>
          <pc:docMk/>
          <pc:sldMk cId="3462112547" sldId="600"/>
        </pc:sldMkLst>
      </pc:sldChg>
      <pc:sldChg chg="modTransition">
        <pc:chgData name="Elly van der Ven" userId="36db32ac-2e06-4a09-a715-451d8c7410fd" providerId="ADAL" clId="{5ECF6D0B-45AB-4193-838E-B2F0A555A397}" dt="2025-07-07T12:20:19.742" v="196"/>
        <pc:sldMkLst>
          <pc:docMk/>
          <pc:sldMk cId="1318248724" sldId="601"/>
        </pc:sldMkLst>
      </pc:sldChg>
      <pc:sldChg chg="modTransition">
        <pc:chgData name="Elly van der Ven" userId="36db32ac-2e06-4a09-a715-451d8c7410fd" providerId="ADAL" clId="{5ECF6D0B-45AB-4193-838E-B2F0A555A397}" dt="2025-07-07T12:16:17.063" v="164"/>
        <pc:sldMkLst>
          <pc:docMk/>
          <pc:sldMk cId="3758071430" sldId="602"/>
        </pc:sldMkLst>
      </pc:sldChg>
      <pc:sldChg chg="addSp modSp mod modTransition">
        <pc:chgData name="Elly van der Ven" userId="36db32ac-2e06-4a09-a715-451d8c7410fd" providerId="ADAL" clId="{5ECF6D0B-45AB-4193-838E-B2F0A555A397}" dt="2025-07-07T12:15:36.486" v="109"/>
        <pc:sldMkLst>
          <pc:docMk/>
          <pc:sldMk cId="1296289134" sldId="603"/>
        </pc:sldMkLst>
        <pc:spChg chg="mod">
          <ac:chgData name="Elly van der Ven" userId="36db32ac-2e06-4a09-a715-451d8c7410fd" providerId="ADAL" clId="{5ECF6D0B-45AB-4193-838E-B2F0A555A397}" dt="2025-07-07T11:55:16.533" v="21" actId="14100"/>
          <ac:spMkLst>
            <pc:docMk/>
            <pc:sldMk cId="1296289134" sldId="603"/>
            <ac:spMk id="23" creationId="{20E7DCEF-7902-945A-C72D-5206DA40F96B}"/>
          </ac:spMkLst>
        </pc:spChg>
        <pc:picChg chg="add mod">
          <ac:chgData name="Elly van der Ven" userId="36db32ac-2e06-4a09-a715-451d8c7410fd" providerId="ADAL" clId="{5ECF6D0B-45AB-4193-838E-B2F0A555A397}" dt="2025-07-07T12:00:01.031" v="31" actId="1076"/>
          <ac:picMkLst>
            <pc:docMk/>
            <pc:sldMk cId="1296289134" sldId="603"/>
            <ac:picMk id="4" creationId="{31B74BCF-BE37-CFC2-7E27-02826AE1ABBA}"/>
          </ac:picMkLst>
        </pc:picChg>
      </pc:sldChg>
      <pc:sldChg chg="delSp modSp add mod modTransition">
        <pc:chgData name="Elly van der Ven" userId="36db32ac-2e06-4a09-a715-451d8c7410fd" providerId="ADAL" clId="{5ECF6D0B-45AB-4193-838E-B2F0A555A397}" dt="2025-07-07T12:25:27.460" v="465"/>
        <pc:sldMkLst>
          <pc:docMk/>
          <pc:sldMk cId="1019325512" sldId="604"/>
        </pc:sldMkLst>
        <pc:spChg chg="mod">
          <ac:chgData name="Elly van der Ven" userId="36db32ac-2e06-4a09-a715-451d8c7410fd" providerId="ADAL" clId="{5ECF6D0B-45AB-4193-838E-B2F0A555A397}" dt="2025-07-07T12:24:38.815" v="421" actId="1076"/>
          <ac:spMkLst>
            <pc:docMk/>
            <pc:sldMk cId="1019325512" sldId="604"/>
            <ac:spMk id="7" creationId="{97682A88-F260-46FD-ECA6-90EAF2693DF8}"/>
          </ac:spMkLst>
        </pc:spChg>
        <pc:picChg chg="del">
          <ac:chgData name="Elly van der Ven" userId="36db32ac-2e06-4a09-a715-451d8c7410fd" providerId="ADAL" clId="{5ECF6D0B-45AB-4193-838E-B2F0A555A397}" dt="2025-07-07T12:23:28.776" v="381" actId="478"/>
          <ac:picMkLst>
            <pc:docMk/>
            <pc:sldMk cId="1019325512" sldId="604"/>
            <ac:picMk id="4" creationId="{A9D9C6FB-84C7-0EE2-FAD2-08045DC54676}"/>
          </ac:picMkLst>
        </pc:picChg>
      </pc:sldChg>
    </pc:docChg>
  </pc:docChgLst>
  <pc:docChgLst>
    <pc:chgData name="Paul Oomen" userId="S::paul.oomen@thebe.nl::8d1a0ac8-e745-4b67-9830-16d2b1ad5d0f" providerId="AD" clId="Web-{2AA11B1D-049F-50D4-1DD0-DDA79FA7EAA3}"/>
    <pc:docChg chg="modSld">
      <pc:chgData name="Paul Oomen" userId="S::paul.oomen@thebe.nl::8d1a0ac8-e745-4b67-9830-16d2b1ad5d0f" providerId="AD" clId="Web-{2AA11B1D-049F-50D4-1DD0-DDA79FA7EAA3}" dt="2025-07-08T09:37:22.359" v="56" actId="1076"/>
      <pc:docMkLst>
        <pc:docMk/>
      </pc:docMkLst>
      <pc:sldChg chg="modSp">
        <pc:chgData name="Paul Oomen" userId="S::paul.oomen@thebe.nl::8d1a0ac8-e745-4b67-9830-16d2b1ad5d0f" providerId="AD" clId="Web-{2AA11B1D-049F-50D4-1DD0-DDA79FA7EAA3}" dt="2025-07-08T09:37:22.359" v="56" actId="1076"/>
        <pc:sldMkLst>
          <pc:docMk/>
          <pc:sldMk cId="4099931876" sldId="324"/>
        </pc:sldMkLst>
        <pc:spChg chg="mod">
          <ac:chgData name="Paul Oomen" userId="S::paul.oomen@thebe.nl::8d1a0ac8-e745-4b67-9830-16d2b1ad5d0f" providerId="AD" clId="Web-{2AA11B1D-049F-50D4-1DD0-DDA79FA7EAA3}" dt="2025-07-08T09:37:15.514" v="55" actId="1076"/>
          <ac:spMkLst>
            <pc:docMk/>
            <pc:sldMk cId="4099931876" sldId="324"/>
            <ac:spMk id="37" creationId="{D64B17CD-E90F-5745-9446-42B324304BB6}"/>
          </ac:spMkLst>
        </pc:spChg>
        <pc:grpChg chg="mod">
          <ac:chgData name="Paul Oomen" userId="S::paul.oomen@thebe.nl::8d1a0ac8-e745-4b67-9830-16d2b1ad5d0f" providerId="AD" clId="Web-{2AA11B1D-049F-50D4-1DD0-DDA79FA7EAA3}" dt="2025-07-08T09:37:22.359" v="56" actId="1076"/>
          <ac:grpSpMkLst>
            <pc:docMk/>
            <pc:sldMk cId="4099931876" sldId="324"/>
            <ac:grpSpMk id="26" creationId="{EAB61853-EB8F-4E80-58B9-55C2F4D36B13}"/>
          </ac:grpSpMkLst>
        </pc:grpChg>
      </pc:sldChg>
      <pc:sldChg chg="modSp">
        <pc:chgData name="Paul Oomen" userId="S::paul.oomen@thebe.nl::8d1a0ac8-e745-4b67-9830-16d2b1ad5d0f" providerId="AD" clId="Web-{2AA11B1D-049F-50D4-1DD0-DDA79FA7EAA3}" dt="2025-07-08T09:32:21.850" v="2" actId="20577"/>
        <pc:sldMkLst>
          <pc:docMk/>
          <pc:sldMk cId="1318248724" sldId="601"/>
        </pc:sldMkLst>
        <pc:spChg chg="mod">
          <ac:chgData name="Paul Oomen" userId="S::paul.oomen@thebe.nl::8d1a0ac8-e745-4b67-9830-16d2b1ad5d0f" providerId="AD" clId="Web-{2AA11B1D-049F-50D4-1DD0-DDA79FA7EAA3}" dt="2025-07-08T09:32:21.850" v="2" actId="20577"/>
          <ac:spMkLst>
            <pc:docMk/>
            <pc:sldMk cId="1318248724" sldId="601"/>
            <ac:spMk id="23" creationId="{D80D09F5-38F4-6934-4A2C-3D18E41E8CFB}"/>
          </ac:spMkLst>
        </pc:spChg>
      </pc:sldChg>
      <pc:sldChg chg="modSp">
        <pc:chgData name="Paul Oomen" userId="S::paul.oomen@thebe.nl::8d1a0ac8-e745-4b67-9830-16d2b1ad5d0f" providerId="AD" clId="Web-{2AA11B1D-049F-50D4-1DD0-DDA79FA7EAA3}" dt="2025-07-08T09:34:50.972" v="51" actId="20577"/>
        <pc:sldMkLst>
          <pc:docMk/>
          <pc:sldMk cId="3758071430" sldId="602"/>
        </pc:sldMkLst>
        <pc:spChg chg="mod">
          <ac:chgData name="Paul Oomen" userId="S::paul.oomen@thebe.nl::8d1a0ac8-e745-4b67-9830-16d2b1ad5d0f" providerId="AD" clId="Web-{2AA11B1D-049F-50D4-1DD0-DDA79FA7EAA3}" dt="2025-07-08T09:34:50.972" v="51" actId="20577"/>
          <ac:spMkLst>
            <pc:docMk/>
            <pc:sldMk cId="3758071430" sldId="602"/>
            <ac:spMk id="7" creationId="{0EA5BA59-97EB-8F2E-FF77-5DC0903E8EBB}"/>
          </ac:spMkLst>
        </pc:spChg>
      </pc:sldChg>
    </pc:docChg>
  </pc:docChgLst>
  <pc:docChgLst>
    <pc:chgData name="Elly van der Ven" userId="S::elly.van.der.ven@thebe.nl::36db32ac-2e06-4a09-a715-451d8c7410fd" providerId="AD" clId="Web-{1ABB2F55-C8A6-579D-BCFA-D339C903F25C}"/>
    <pc:docChg chg="modSld">
      <pc:chgData name="Elly van der Ven" userId="S::elly.van.der.ven@thebe.nl::36db32ac-2e06-4a09-a715-451d8c7410fd" providerId="AD" clId="Web-{1ABB2F55-C8A6-579D-BCFA-D339C903F25C}" dt="2025-07-07T12:13:32.877" v="15"/>
      <pc:docMkLst>
        <pc:docMk/>
      </pc:docMkLst>
      <pc:sldChg chg="modTransition">
        <pc:chgData name="Elly van der Ven" userId="S::elly.van.der.ven@thebe.nl::36db32ac-2e06-4a09-a715-451d8c7410fd" providerId="AD" clId="Web-{1ABB2F55-C8A6-579D-BCFA-D339C903F25C}" dt="2025-07-07T12:13:32.877" v="15"/>
        <pc:sldMkLst>
          <pc:docMk/>
          <pc:sldMk cId="4093749961" sldId="258"/>
        </pc:sldMkLst>
      </pc:sldChg>
    </pc:docChg>
  </pc:docChgLst>
  <pc:docChgLst>
    <pc:chgData name="Elly van der Ven" userId="S::elly.van.der.ven@thebe.nl::36db32ac-2e06-4a09-a715-451d8c7410fd" providerId="AD" clId="Web-{E2D76B7F-8836-A718-8B10-7EC54B3F5209}"/>
    <pc:docChg chg="addSld modSld">
      <pc:chgData name="Elly van der Ven" userId="S::elly.van.der.ven@thebe.nl::36db32ac-2e06-4a09-a715-451d8c7410fd" providerId="AD" clId="Web-{E2D76B7F-8836-A718-8B10-7EC54B3F5209}" dt="2025-07-07T11:53:01.464" v="38" actId="20577"/>
      <pc:docMkLst>
        <pc:docMk/>
      </pc:docMkLst>
      <pc:sldChg chg="modSp">
        <pc:chgData name="Elly van der Ven" userId="S::elly.van.der.ven@thebe.nl::36db32ac-2e06-4a09-a715-451d8c7410fd" providerId="AD" clId="Web-{E2D76B7F-8836-A718-8B10-7EC54B3F5209}" dt="2025-07-07T11:48:30.220" v="12" actId="20577"/>
        <pc:sldMkLst>
          <pc:docMk/>
          <pc:sldMk cId="2119125148" sldId="323"/>
        </pc:sldMkLst>
        <pc:spChg chg="mod">
          <ac:chgData name="Elly van der Ven" userId="S::elly.van.der.ven@thebe.nl::36db32ac-2e06-4a09-a715-451d8c7410fd" providerId="AD" clId="Web-{E2D76B7F-8836-A718-8B10-7EC54B3F5209}" dt="2025-07-07T11:48:30.220" v="12" actId="20577"/>
          <ac:spMkLst>
            <pc:docMk/>
            <pc:sldMk cId="2119125148" sldId="323"/>
            <ac:spMk id="3" creationId="{F3F044F9-A16E-A3B2-888A-D2D7145F85BD}"/>
          </ac:spMkLst>
        </pc:spChg>
      </pc:sldChg>
      <pc:sldChg chg="modSp">
        <pc:chgData name="Elly van der Ven" userId="S::elly.van.der.ven@thebe.nl::36db32ac-2e06-4a09-a715-451d8c7410fd" providerId="AD" clId="Web-{E2D76B7F-8836-A718-8B10-7EC54B3F5209}" dt="2025-07-07T11:48:42.830" v="13" actId="20577"/>
        <pc:sldMkLst>
          <pc:docMk/>
          <pc:sldMk cId="3462112547" sldId="600"/>
        </pc:sldMkLst>
        <pc:spChg chg="mod">
          <ac:chgData name="Elly van der Ven" userId="S::elly.van.der.ven@thebe.nl::36db32ac-2e06-4a09-a715-451d8c7410fd" providerId="AD" clId="Web-{E2D76B7F-8836-A718-8B10-7EC54B3F5209}" dt="2025-07-07T11:48:42.830" v="13" actId="20577"/>
          <ac:spMkLst>
            <pc:docMk/>
            <pc:sldMk cId="3462112547" sldId="600"/>
            <ac:spMk id="3" creationId="{40E59C49-6454-D8E2-330A-517222589AEC}"/>
          </ac:spMkLst>
        </pc:spChg>
      </pc:sldChg>
      <pc:sldChg chg="delSp modSp add replId">
        <pc:chgData name="Elly van der Ven" userId="S::elly.van.der.ven@thebe.nl::36db32ac-2e06-4a09-a715-451d8c7410fd" providerId="AD" clId="Web-{E2D76B7F-8836-A718-8B10-7EC54B3F5209}" dt="2025-07-07T11:53:01.464" v="38" actId="20577"/>
        <pc:sldMkLst>
          <pc:docMk/>
          <pc:sldMk cId="1296289134" sldId="603"/>
        </pc:sldMkLst>
        <pc:spChg chg="mod">
          <ac:chgData name="Elly van der Ven" userId="S::elly.van.der.ven@thebe.nl::36db32ac-2e06-4a09-a715-451d8c7410fd" providerId="AD" clId="Web-{E2D76B7F-8836-A718-8B10-7EC54B3F5209}" dt="2025-07-07T11:53:01.464" v="38" actId="20577"/>
          <ac:spMkLst>
            <pc:docMk/>
            <pc:sldMk cId="1296289134" sldId="603"/>
            <ac:spMk id="23" creationId="{20E7DCEF-7902-945A-C72D-5206DA40F96B}"/>
          </ac:spMkLst>
        </pc:spChg>
        <pc:spChg chg="mod">
          <ac:chgData name="Elly van der Ven" userId="S::elly.van.der.ven@thebe.nl::36db32ac-2e06-4a09-a715-451d8c7410fd" providerId="AD" clId="Web-{E2D76B7F-8836-A718-8B10-7EC54B3F5209}" dt="2025-07-07T11:50:12.380" v="20" actId="1076"/>
          <ac:spMkLst>
            <pc:docMk/>
            <pc:sldMk cId="1296289134" sldId="603"/>
            <ac:spMk id="24" creationId="{FBAC6338-F924-3502-F63F-D03E910174FF}"/>
          </ac:spMkLst>
        </pc:spChg>
        <pc:picChg chg="del">
          <ac:chgData name="Elly van der Ven" userId="S::elly.van.der.ven@thebe.nl::36db32ac-2e06-4a09-a715-451d8c7410fd" providerId="AD" clId="Web-{E2D76B7F-8836-A718-8B10-7EC54B3F5209}" dt="2025-07-07T11:50:04.364" v="19"/>
          <ac:picMkLst>
            <pc:docMk/>
            <pc:sldMk cId="1296289134" sldId="603"/>
            <ac:picMk id="6" creationId="{424E9B0C-4AE4-774E-E4B7-D841985D5764}"/>
          </ac:picMkLst>
        </pc:picChg>
        <pc:picChg chg="del">
          <ac:chgData name="Elly van der Ven" userId="S::elly.van.der.ven@thebe.nl::36db32ac-2e06-4a09-a715-451d8c7410fd" providerId="AD" clId="Web-{E2D76B7F-8836-A718-8B10-7EC54B3F5209}" dt="2025-07-07T11:50:00.817" v="15"/>
          <ac:picMkLst>
            <pc:docMk/>
            <pc:sldMk cId="1296289134" sldId="603"/>
            <ac:picMk id="8" creationId="{ED3DB052-42B2-31E8-6614-60ABD8F3417C}"/>
          </ac:picMkLst>
        </pc:picChg>
        <pc:picChg chg="del">
          <ac:chgData name="Elly van der Ven" userId="S::elly.van.der.ven@thebe.nl::36db32ac-2e06-4a09-a715-451d8c7410fd" providerId="AD" clId="Web-{E2D76B7F-8836-A718-8B10-7EC54B3F5209}" dt="2025-07-07T11:50:03.520" v="18"/>
          <ac:picMkLst>
            <pc:docMk/>
            <pc:sldMk cId="1296289134" sldId="603"/>
            <ac:picMk id="10" creationId="{8C6DB244-07E3-70C6-C212-44BCBB54F680}"/>
          </ac:picMkLst>
        </pc:picChg>
        <pc:picChg chg="del">
          <ac:chgData name="Elly van der Ven" userId="S::elly.van.der.ven@thebe.nl::36db32ac-2e06-4a09-a715-451d8c7410fd" providerId="AD" clId="Web-{E2D76B7F-8836-A718-8B10-7EC54B3F5209}" dt="2025-07-07T11:50:01.833" v="16"/>
          <ac:picMkLst>
            <pc:docMk/>
            <pc:sldMk cId="1296289134" sldId="603"/>
            <ac:picMk id="12" creationId="{E9D89676-E4D4-35F9-0934-C96E12567B46}"/>
          </ac:picMkLst>
        </pc:picChg>
        <pc:picChg chg="del">
          <ac:chgData name="Elly van der Ven" userId="S::elly.van.der.ven@thebe.nl::36db32ac-2e06-4a09-a715-451d8c7410fd" providerId="AD" clId="Web-{E2D76B7F-8836-A718-8B10-7EC54B3F5209}" dt="2025-07-07T11:50:02.645" v="17"/>
          <ac:picMkLst>
            <pc:docMk/>
            <pc:sldMk cId="1296289134" sldId="603"/>
            <ac:picMk id="14" creationId="{DC0A8C7A-0E35-5F2B-35C1-5CF68E32C6F0}"/>
          </ac:picMkLst>
        </pc:picChg>
      </pc:sldChg>
    </pc:docChg>
  </pc:docChgLst>
  <pc:docChgLst>
    <pc:chgData name="Elly van der Ven" userId="S::elly.van.der.ven@thebe.nl::36db32ac-2e06-4a09-a715-451d8c7410fd" providerId="AD" clId="Web-{17D34F77-E8E3-4FEB-32AE-975DE0FD0254}"/>
    <pc:docChg chg="addSld modSld">
      <pc:chgData name="Elly van der Ven" userId="S::elly.van.der.ven@thebe.nl::36db32ac-2e06-4a09-a715-451d8c7410fd" providerId="AD" clId="Web-{17D34F77-E8E3-4FEB-32AE-975DE0FD0254}" dt="2025-07-07T07:38:44.422" v="135" actId="1076"/>
      <pc:docMkLst>
        <pc:docMk/>
      </pc:docMkLst>
      <pc:sldChg chg="modSp">
        <pc:chgData name="Elly van der Ven" userId="S::elly.van.der.ven@thebe.nl::36db32ac-2e06-4a09-a715-451d8c7410fd" providerId="AD" clId="Web-{17D34F77-E8E3-4FEB-32AE-975DE0FD0254}" dt="2025-07-07T07:25:20.067" v="47" actId="20577"/>
        <pc:sldMkLst>
          <pc:docMk/>
          <pc:sldMk cId="1213215121" sldId="278"/>
        </pc:sldMkLst>
        <pc:spChg chg="mod">
          <ac:chgData name="Elly van der Ven" userId="S::elly.van.der.ven@thebe.nl::36db32ac-2e06-4a09-a715-451d8c7410fd" providerId="AD" clId="Web-{17D34F77-E8E3-4FEB-32AE-975DE0FD0254}" dt="2025-07-07T07:25:20.067" v="47" actId="20577"/>
          <ac:spMkLst>
            <pc:docMk/>
            <pc:sldMk cId="1213215121" sldId="278"/>
            <ac:spMk id="23" creationId="{BB0D2DAF-7A84-B20C-2772-A4F6013B50AE}"/>
          </ac:spMkLst>
        </pc:spChg>
      </pc:sldChg>
      <pc:sldChg chg="modSp">
        <pc:chgData name="Elly van der Ven" userId="S::elly.van.der.ven@thebe.nl::36db32ac-2e06-4a09-a715-451d8c7410fd" providerId="AD" clId="Web-{17D34F77-E8E3-4FEB-32AE-975DE0FD0254}" dt="2025-07-07T07:36:52.090" v="123" actId="20577"/>
        <pc:sldMkLst>
          <pc:docMk/>
          <pc:sldMk cId="747217820" sldId="290"/>
        </pc:sldMkLst>
        <pc:spChg chg="mod">
          <ac:chgData name="Elly van der Ven" userId="S::elly.van.der.ven@thebe.nl::36db32ac-2e06-4a09-a715-451d8c7410fd" providerId="AD" clId="Web-{17D34F77-E8E3-4FEB-32AE-975DE0FD0254}" dt="2025-07-07T07:36:52.090" v="123" actId="20577"/>
          <ac:spMkLst>
            <pc:docMk/>
            <pc:sldMk cId="747217820" sldId="290"/>
            <ac:spMk id="3" creationId="{036D5242-AD1F-C5C1-8495-A59F23EA4E87}"/>
          </ac:spMkLst>
        </pc:spChg>
      </pc:sldChg>
      <pc:sldChg chg="modSp">
        <pc:chgData name="Elly van der Ven" userId="S::elly.van.der.ven@thebe.nl::36db32ac-2e06-4a09-a715-451d8c7410fd" providerId="AD" clId="Web-{17D34F77-E8E3-4FEB-32AE-975DE0FD0254}" dt="2025-07-07T07:32:40.910" v="77" actId="20577"/>
        <pc:sldMkLst>
          <pc:docMk/>
          <pc:sldMk cId="4164527249" sldId="321"/>
        </pc:sldMkLst>
        <pc:spChg chg="mod">
          <ac:chgData name="Elly van der Ven" userId="S::elly.van.der.ven@thebe.nl::36db32ac-2e06-4a09-a715-451d8c7410fd" providerId="AD" clId="Web-{17D34F77-E8E3-4FEB-32AE-975DE0FD0254}" dt="2025-07-07T07:32:00.377" v="75" actId="20577"/>
          <ac:spMkLst>
            <pc:docMk/>
            <pc:sldMk cId="4164527249" sldId="321"/>
            <ac:spMk id="23" creationId="{F3C99B38-568B-3196-B023-8BD4F7F91CAF}"/>
          </ac:spMkLst>
        </pc:spChg>
        <pc:spChg chg="mod">
          <ac:chgData name="Elly van der Ven" userId="S::elly.van.der.ven@thebe.nl::36db32ac-2e06-4a09-a715-451d8c7410fd" providerId="AD" clId="Web-{17D34F77-E8E3-4FEB-32AE-975DE0FD0254}" dt="2025-07-07T07:32:40.910" v="77" actId="20577"/>
          <ac:spMkLst>
            <pc:docMk/>
            <pc:sldMk cId="4164527249" sldId="321"/>
            <ac:spMk id="24" creationId="{5BFC7AC5-98F7-6ECE-84F0-702665792B9F}"/>
          </ac:spMkLst>
        </pc:spChg>
      </pc:sldChg>
      <pc:sldChg chg="modSp">
        <pc:chgData name="Elly van der Ven" userId="S::elly.van.der.ven@thebe.nl::36db32ac-2e06-4a09-a715-451d8c7410fd" providerId="AD" clId="Web-{17D34F77-E8E3-4FEB-32AE-975DE0FD0254}" dt="2025-07-07T07:33:47.662" v="82" actId="20577"/>
        <pc:sldMkLst>
          <pc:docMk/>
          <pc:sldMk cId="704819914" sldId="322"/>
        </pc:sldMkLst>
        <pc:spChg chg="mod">
          <ac:chgData name="Elly van der Ven" userId="S::elly.van.der.ven@thebe.nl::36db32ac-2e06-4a09-a715-451d8c7410fd" providerId="AD" clId="Web-{17D34F77-E8E3-4FEB-32AE-975DE0FD0254}" dt="2025-07-07T07:33:47.662" v="82" actId="20577"/>
          <ac:spMkLst>
            <pc:docMk/>
            <pc:sldMk cId="704819914" sldId="322"/>
            <ac:spMk id="23" creationId="{F3C99B38-568B-3196-B023-8BD4F7F91CAF}"/>
          </ac:spMkLst>
        </pc:spChg>
      </pc:sldChg>
      <pc:sldChg chg="modSp">
        <pc:chgData name="Elly van der Ven" userId="S::elly.van.der.ven@thebe.nl::36db32ac-2e06-4a09-a715-451d8c7410fd" providerId="AD" clId="Web-{17D34F77-E8E3-4FEB-32AE-975DE0FD0254}" dt="2025-07-07T07:24:16.050" v="36" actId="1076"/>
        <pc:sldMkLst>
          <pc:docMk/>
          <pc:sldMk cId="2119125148" sldId="323"/>
        </pc:sldMkLst>
        <pc:spChg chg="mod">
          <ac:chgData name="Elly van der Ven" userId="S::elly.van.der.ven@thebe.nl::36db32ac-2e06-4a09-a715-451d8c7410fd" providerId="AD" clId="Web-{17D34F77-E8E3-4FEB-32AE-975DE0FD0254}" dt="2025-07-07T07:24:16.050" v="36" actId="1076"/>
          <ac:spMkLst>
            <pc:docMk/>
            <pc:sldMk cId="2119125148" sldId="323"/>
            <ac:spMk id="3" creationId="{F3F044F9-A16E-A3B2-888A-D2D7145F85BD}"/>
          </ac:spMkLst>
        </pc:spChg>
        <pc:spChg chg="mod">
          <ac:chgData name="Elly van der Ven" userId="S::elly.van.der.ven@thebe.nl::36db32ac-2e06-4a09-a715-451d8c7410fd" providerId="AD" clId="Web-{17D34F77-E8E3-4FEB-32AE-975DE0FD0254}" dt="2025-07-07T07:17:12.426" v="0" actId="1076"/>
          <ac:spMkLst>
            <pc:docMk/>
            <pc:sldMk cId="2119125148" sldId="323"/>
            <ac:spMk id="8" creationId="{14FEFE2F-B44B-A428-320A-C73BEE6E10CC}"/>
          </ac:spMkLst>
        </pc:spChg>
      </pc:sldChg>
      <pc:sldChg chg="modSp">
        <pc:chgData name="Elly van der Ven" userId="S::elly.van.der.ven@thebe.nl::36db32ac-2e06-4a09-a715-451d8c7410fd" providerId="AD" clId="Web-{17D34F77-E8E3-4FEB-32AE-975DE0FD0254}" dt="2025-07-07T07:37:32.482" v="125" actId="20577"/>
        <pc:sldMkLst>
          <pc:docMk/>
          <pc:sldMk cId="4099931876" sldId="324"/>
        </pc:sldMkLst>
        <pc:spChg chg="mod">
          <ac:chgData name="Elly van der Ven" userId="S::elly.van.der.ven@thebe.nl::36db32ac-2e06-4a09-a715-451d8c7410fd" providerId="AD" clId="Web-{17D34F77-E8E3-4FEB-32AE-975DE0FD0254}" dt="2025-07-07T07:37:32.482" v="125" actId="20577"/>
          <ac:spMkLst>
            <pc:docMk/>
            <pc:sldMk cId="4099931876" sldId="324"/>
            <ac:spMk id="3" creationId="{60E872CB-7671-ED4E-72DF-6C2D9751068A}"/>
          </ac:spMkLst>
        </pc:spChg>
      </pc:sldChg>
      <pc:sldChg chg="modSp">
        <pc:chgData name="Elly van der Ven" userId="S::elly.van.der.ven@thebe.nl::36db32ac-2e06-4a09-a715-451d8c7410fd" providerId="AD" clId="Web-{17D34F77-E8E3-4FEB-32AE-975DE0FD0254}" dt="2025-07-07T07:38:01.701" v="132" actId="20577"/>
        <pc:sldMkLst>
          <pc:docMk/>
          <pc:sldMk cId="3999032496" sldId="327"/>
        </pc:sldMkLst>
        <pc:spChg chg="mod">
          <ac:chgData name="Elly van der Ven" userId="S::elly.van.der.ven@thebe.nl::36db32ac-2e06-4a09-a715-451d8c7410fd" providerId="AD" clId="Web-{17D34F77-E8E3-4FEB-32AE-975DE0FD0254}" dt="2025-07-07T07:38:01.701" v="132" actId="20577"/>
          <ac:spMkLst>
            <pc:docMk/>
            <pc:sldMk cId="3999032496" sldId="327"/>
            <ac:spMk id="3" creationId="{E18E77A8-C2BC-1296-9412-076C484CD2D8}"/>
          </ac:spMkLst>
        </pc:spChg>
      </pc:sldChg>
      <pc:sldChg chg="modSp">
        <pc:chgData name="Elly van der Ven" userId="S::elly.van.der.ven@thebe.nl::36db32ac-2e06-4a09-a715-451d8c7410fd" providerId="AD" clId="Web-{17D34F77-E8E3-4FEB-32AE-975DE0FD0254}" dt="2025-07-07T07:38:17.483" v="134" actId="20577"/>
        <pc:sldMkLst>
          <pc:docMk/>
          <pc:sldMk cId="1193971390" sldId="328"/>
        </pc:sldMkLst>
        <pc:spChg chg="mod">
          <ac:chgData name="Elly van der Ven" userId="S::elly.van.der.ven@thebe.nl::36db32ac-2e06-4a09-a715-451d8c7410fd" providerId="AD" clId="Web-{17D34F77-E8E3-4FEB-32AE-975DE0FD0254}" dt="2025-07-07T07:38:17.483" v="134" actId="20577"/>
          <ac:spMkLst>
            <pc:docMk/>
            <pc:sldMk cId="1193971390" sldId="328"/>
            <ac:spMk id="3" creationId="{59CE4AEC-3DA0-9280-67B7-7DC29FB6CB84}"/>
          </ac:spMkLst>
        </pc:spChg>
      </pc:sldChg>
      <pc:sldChg chg="modSp">
        <pc:chgData name="Elly van der Ven" userId="S::elly.van.der.ven@thebe.nl::36db32ac-2e06-4a09-a715-451d8c7410fd" providerId="AD" clId="Web-{17D34F77-E8E3-4FEB-32AE-975DE0FD0254}" dt="2025-07-07T07:38:44.422" v="135" actId="1076"/>
        <pc:sldMkLst>
          <pc:docMk/>
          <pc:sldMk cId="2237334412" sldId="338"/>
        </pc:sldMkLst>
        <pc:spChg chg="mod">
          <ac:chgData name="Elly van der Ven" userId="S::elly.van.der.ven@thebe.nl::36db32ac-2e06-4a09-a715-451d8c7410fd" providerId="AD" clId="Web-{17D34F77-E8E3-4FEB-32AE-975DE0FD0254}" dt="2025-07-07T07:38:44.422" v="135" actId="1076"/>
          <ac:spMkLst>
            <pc:docMk/>
            <pc:sldMk cId="2237334412" sldId="338"/>
            <ac:spMk id="2" creationId="{23161409-B348-93AA-FEFC-7CA9DDD390E9}"/>
          </ac:spMkLst>
        </pc:spChg>
      </pc:sldChg>
      <pc:sldChg chg="modSp add replId">
        <pc:chgData name="Elly van der Ven" userId="S::elly.van.der.ven@thebe.nl::36db32ac-2e06-4a09-a715-451d8c7410fd" providerId="AD" clId="Web-{17D34F77-E8E3-4FEB-32AE-975DE0FD0254}" dt="2025-07-07T07:24:44.425" v="44" actId="1076"/>
        <pc:sldMkLst>
          <pc:docMk/>
          <pc:sldMk cId="3462112547" sldId="600"/>
        </pc:sldMkLst>
        <pc:spChg chg="mod">
          <ac:chgData name="Elly van der Ven" userId="S::elly.van.der.ven@thebe.nl::36db32ac-2e06-4a09-a715-451d8c7410fd" providerId="AD" clId="Web-{17D34F77-E8E3-4FEB-32AE-975DE0FD0254}" dt="2025-07-07T07:24:44.425" v="44" actId="1076"/>
          <ac:spMkLst>
            <pc:docMk/>
            <pc:sldMk cId="3462112547" sldId="600"/>
            <ac:spMk id="3" creationId="{40E59C49-6454-D8E2-330A-517222589AEC}"/>
          </ac:spMkLst>
        </pc:spChg>
      </pc:sldChg>
      <pc:sldChg chg="delSp modSp add replId">
        <pc:chgData name="Elly van der Ven" userId="S::elly.van.der.ven@thebe.nl::36db32ac-2e06-4a09-a715-451d8c7410fd" providerId="AD" clId="Web-{17D34F77-E8E3-4FEB-32AE-975DE0FD0254}" dt="2025-07-07T07:35:50.307" v="114" actId="1076"/>
        <pc:sldMkLst>
          <pc:docMk/>
          <pc:sldMk cId="1318248724" sldId="601"/>
        </pc:sldMkLst>
        <pc:spChg chg="del">
          <ac:chgData name="Elly van der Ven" userId="S::elly.van.der.ven@thebe.nl::36db32ac-2e06-4a09-a715-451d8c7410fd" providerId="AD" clId="Web-{17D34F77-E8E3-4FEB-32AE-975DE0FD0254}" dt="2025-07-07T07:31:27.423" v="69"/>
          <ac:spMkLst>
            <pc:docMk/>
            <pc:sldMk cId="1318248724" sldId="601"/>
            <ac:spMk id="2" creationId="{782D058F-6119-C9D4-0619-9319111C1439}"/>
          </ac:spMkLst>
        </pc:spChg>
        <pc:spChg chg="mod">
          <ac:chgData name="Elly van der Ven" userId="S::elly.van.der.ven@thebe.nl::36db32ac-2e06-4a09-a715-451d8c7410fd" providerId="AD" clId="Web-{17D34F77-E8E3-4FEB-32AE-975DE0FD0254}" dt="2025-07-07T07:35:50.307" v="114" actId="1076"/>
          <ac:spMkLst>
            <pc:docMk/>
            <pc:sldMk cId="1318248724" sldId="601"/>
            <ac:spMk id="23" creationId="{D80D09F5-38F4-6934-4A2C-3D18E41E8CFB}"/>
          </ac:spMkLst>
        </pc:spChg>
        <pc:spChg chg="mod">
          <ac:chgData name="Elly van der Ven" userId="S::elly.van.der.ven@thebe.nl::36db32ac-2e06-4a09-a715-451d8c7410fd" providerId="AD" clId="Web-{17D34F77-E8E3-4FEB-32AE-975DE0FD0254}" dt="2025-07-07T07:31:32.282" v="70" actId="1076"/>
          <ac:spMkLst>
            <pc:docMk/>
            <pc:sldMk cId="1318248724" sldId="601"/>
            <ac:spMk id="24" creationId="{AEB58E2C-31F3-D077-69FE-FFA84B3216FD}"/>
          </ac:spMkLst>
        </pc:spChg>
        <pc:picChg chg="del">
          <ac:chgData name="Elly van der Ven" userId="S::elly.van.der.ven@thebe.nl::36db32ac-2e06-4a09-a715-451d8c7410fd" providerId="AD" clId="Web-{17D34F77-E8E3-4FEB-32AE-975DE0FD0254}" dt="2025-07-07T07:31:03.407" v="66"/>
          <ac:picMkLst>
            <pc:docMk/>
            <pc:sldMk cId="1318248724" sldId="601"/>
            <ac:picMk id="15" creationId="{2800A64A-CF47-6A6E-53EA-AE6FB02FBF30}"/>
          </ac:picMkLst>
        </pc:picChg>
      </pc:sldChg>
      <pc:sldChg chg="addSp delSp modSp add replId">
        <pc:chgData name="Elly van der Ven" userId="S::elly.van.der.ven@thebe.nl::36db32ac-2e06-4a09-a715-451d8c7410fd" providerId="AD" clId="Web-{17D34F77-E8E3-4FEB-32AE-975DE0FD0254}" dt="2025-07-07T07:36:06.057" v="117" actId="1076"/>
        <pc:sldMkLst>
          <pc:docMk/>
          <pc:sldMk cId="3758071430" sldId="602"/>
        </pc:sldMkLst>
        <pc:spChg chg="del">
          <ac:chgData name="Elly van der Ven" userId="S::elly.van.der.ven@thebe.nl::36db32ac-2e06-4a09-a715-451d8c7410fd" providerId="AD" clId="Web-{17D34F77-E8E3-4FEB-32AE-975DE0FD0254}" dt="2025-07-07T07:33:58.162" v="85"/>
          <ac:spMkLst>
            <pc:docMk/>
            <pc:sldMk cId="3758071430" sldId="602"/>
            <ac:spMk id="3" creationId="{C0005886-6D5E-3505-4CD5-08FEB04B6268}"/>
          </ac:spMkLst>
        </pc:spChg>
        <pc:spChg chg="add del mod">
          <ac:chgData name="Elly van der Ven" userId="S::elly.van.der.ven@thebe.nl::36db32ac-2e06-4a09-a715-451d8c7410fd" providerId="AD" clId="Web-{17D34F77-E8E3-4FEB-32AE-975DE0FD0254}" dt="2025-07-07T07:34:31.866" v="93"/>
          <ac:spMkLst>
            <pc:docMk/>
            <pc:sldMk cId="3758071430" sldId="602"/>
            <ac:spMk id="5" creationId="{7100E93C-0654-6782-C24F-C6E57E8B69A8}"/>
          </ac:spMkLst>
        </pc:spChg>
        <pc:spChg chg="add mod">
          <ac:chgData name="Elly van der Ven" userId="S::elly.van.der.ven@thebe.nl::36db32ac-2e06-4a09-a715-451d8c7410fd" providerId="AD" clId="Web-{17D34F77-E8E3-4FEB-32AE-975DE0FD0254}" dt="2025-07-07T07:36:06.057" v="117" actId="1076"/>
          <ac:spMkLst>
            <pc:docMk/>
            <pc:sldMk cId="3758071430" sldId="602"/>
            <ac:spMk id="7" creationId="{0EA5BA59-97EB-8F2E-FF77-5DC0903E8EBB}"/>
          </ac:spMkLst>
        </pc:spChg>
        <pc:spChg chg="del mod">
          <ac:chgData name="Elly van der Ven" userId="S::elly.van.der.ven@thebe.nl::36db32ac-2e06-4a09-a715-451d8c7410fd" providerId="AD" clId="Web-{17D34F77-E8E3-4FEB-32AE-975DE0FD0254}" dt="2025-07-07T07:33:50.975" v="83"/>
          <ac:spMkLst>
            <pc:docMk/>
            <pc:sldMk cId="3758071430" sldId="602"/>
            <ac:spMk id="23" creationId="{3302A61A-92EE-36AC-D79F-087168B43A69}"/>
          </ac:spMkLst>
        </pc:spChg>
        <pc:spChg chg="mod">
          <ac:chgData name="Elly van der Ven" userId="S::elly.van.der.ven@thebe.nl::36db32ac-2e06-4a09-a715-451d8c7410fd" providerId="AD" clId="Web-{17D34F77-E8E3-4FEB-32AE-975DE0FD0254}" dt="2025-07-07T07:34:03.975" v="86" actId="1076"/>
          <ac:spMkLst>
            <pc:docMk/>
            <pc:sldMk cId="3758071430" sldId="602"/>
            <ac:spMk id="24" creationId="{720DA89F-A926-2392-225D-2E6B307E73FC}"/>
          </ac:spMkLst>
        </pc:spChg>
        <pc:picChg chg="del">
          <ac:chgData name="Elly van der Ven" userId="S::elly.van.der.ven@thebe.nl::36db32ac-2e06-4a09-a715-451d8c7410fd" providerId="AD" clId="Web-{17D34F77-E8E3-4FEB-32AE-975DE0FD0254}" dt="2025-07-07T07:33:52.881" v="84"/>
          <ac:picMkLst>
            <pc:docMk/>
            <pc:sldMk cId="3758071430" sldId="602"/>
            <ac:picMk id="4" creationId="{3B6EF37D-F651-26DF-AAF6-0DFDAB701F0D}"/>
          </ac:picMkLst>
        </pc:picChg>
      </pc:sldChg>
    </pc:docChg>
  </pc:docChgLst>
  <pc:docChgLst>
    <pc:chgData name="Paul Oomen" userId="8d1a0ac8-e745-4b67-9830-16d2b1ad5d0f" providerId="ADAL" clId="{A2023856-7D84-4FFF-A5AE-D033F4E0A4BA}"/>
    <pc:docChg chg="undo custSel addSld delSld modSld sldOrd delMainMaster">
      <pc:chgData name="Paul Oomen" userId="8d1a0ac8-e745-4b67-9830-16d2b1ad5d0f" providerId="ADAL" clId="{A2023856-7D84-4FFF-A5AE-D033F4E0A4BA}" dt="2025-07-08T09:41:39.267" v="6481" actId="948"/>
      <pc:docMkLst>
        <pc:docMk/>
      </pc:docMkLst>
      <pc:sldChg chg="modSp mod">
        <pc:chgData name="Paul Oomen" userId="8d1a0ac8-e745-4b67-9830-16d2b1ad5d0f" providerId="ADAL" clId="{A2023856-7D84-4FFF-A5AE-D033F4E0A4BA}" dt="2025-07-01T05:59:54.249" v="54" actId="20577"/>
        <pc:sldMkLst>
          <pc:docMk/>
          <pc:sldMk cId="4093749961" sldId="258"/>
        </pc:sldMkLst>
        <pc:spChg chg="mod">
          <ac:chgData name="Paul Oomen" userId="8d1a0ac8-e745-4b67-9830-16d2b1ad5d0f" providerId="ADAL" clId="{A2023856-7D84-4FFF-A5AE-D033F4E0A4BA}" dt="2025-07-01T05:59:47.595" v="43" actId="6549"/>
          <ac:spMkLst>
            <pc:docMk/>
            <pc:sldMk cId="4093749961" sldId="258"/>
            <ac:spMk id="2" creationId="{B7C094D6-3647-6AD6-9F0F-606B9B9F76FA}"/>
          </ac:spMkLst>
        </pc:spChg>
        <pc:spChg chg="mod">
          <ac:chgData name="Paul Oomen" userId="8d1a0ac8-e745-4b67-9830-16d2b1ad5d0f" providerId="ADAL" clId="{A2023856-7D84-4FFF-A5AE-D033F4E0A4BA}" dt="2025-07-01T05:59:54.249" v="54" actId="20577"/>
          <ac:spMkLst>
            <pc:docMk/>
            <pc:sldMk cId="4093749961" sldId="258"/>
            <ac:spMk id="3" creationId="{780F5469-1FB9-BBAD-D560-5D1C9B43272A}"/>
          </ac:spMkLst>
        </pc:spChg>
      </pc:sldChg>
      <pc:sldChg chg="del">
        <pc:chgData name="Paul Oomen" userId="8d1a0ac8-e745-4b67-9830-16d2b1ad5d0f" providerId="ADAL" clId="{A2023856-7D84-4FFF-A5AE-D033F4E0A4BA}" dt="2025-07-01T06:04:55.086" v="80" actId="47"/>
        <pc:sldMkLst>
          <pc:docMk/>
          <pc:sldMk cId="2327144822" sldId="259"/>
        </pc:sldMkLst>
      </pc:sldChg>
      <pc:sldChg chg="del">
        <pc:chgData name="Paul Oomen" userId="8d1a0ac8-e745-4b67-9830-16d2b1ad5d0f" providerId="ADAL" clId="{A2023856-7D84-4FFF-A5AE-D033F4E0A4BA}" dt="2025-07-01T13:41:18.861" v="5679" actId="47"/>
        <pc:sldMkLst>
          <pc:docMk/>
          <pc:sldMk cId="376651052" sldId="261"/>
        </pc:sldMkLst>
      </pc:sldChg>
      <pc:sldChg chg="del">
        <pc:chgData name="Paul Oomen" userId="8d1a0ac8-e745-4b67-9830-16d2b1ad5d0f" providerId="ADAL" clId="{A2023856-7D84-4FFF-A5AE-D033F4E0A4BA}" dt="2025-07-01T13:41:21.243" v="5681" actId="47"/>
        <pc:sldMkLst>
          <pc:docMk/>
          <pc:sldMk cId="3346530387" sldId="262"/>
        </pc:sldMkLst>
      </pc:sldChg>
      <pc:sldChg chg="addSp modSp del">
        <pc:chgData name="Paul Oomen" userId="8d1a0ac8-e745-4b67-9830-16d2b1ad5d0f" providerId="ADAL" clId="{A2023856-7D84-4FFF-A5AE-D033F4E0A4BA}" dt="2025-07-01T13:41:06.449" v="5673" actId="47"/>
        <pc:sldMkLst>
          <pc:docMk/>
          <pc:sldMk cId="1274352722" sldId="266"/>
        </pc:sldMkLst>
      </pc:sldChg>
      <pc:sldChg chg="del">
        <pc:chgData name="Paul Oomen" userId="8d1a0ac8-e745-4b67-9830-16d2b1ad5d0f" providerId="ADAL" clId="{A2023856-7D84-4FFF-A5AE-D033F4E0A4BA}" dt="2025-07-01T13:41:35.990" v="5691" actId="47"/>
        <pc:sldMkLst>
          <pc:docMk/>
          <pc:sldMk cId="315139735" sldId="273"/>
        </pc:sldMkLst>
      </pc:sldChg>
      <pc:sldChg chg="del">
        <pc:chgData name="Paul Oomen" userId="8d1a0ac8-e745-4b67-9830-16d2b1ad5d0f" providerId="ADAL" clId="{A2023856-7D84-4FFF-A5AE-D033F4E0A4BA}" dt="2025-07-01T13:41:37.564" v="5692" actId="47"/>
        <pc:sldMkLst>
          <pc:docMk/>
          <pc:sldMk cId="1731925522" sldId="274"/>
        </pc:sldMkLst>
      </pc:sldChg>
      <pc:sldChg chg="del">
        <pc:chgData name="Paul Oomen" userId="8d1a0ac8-e745-4b67-9830-16d2b1ad5d0f" providerId="ADAL" clId="{A2023856-7D84-4FFF-A5AE-D033F4E0A4BA}" dt="2025-07-01T13:41:16.908" v="5677" actId="47"/>
        <pc:sldMkLst>
          <pc:docMk/>
          <pc:sldMk cId="2810211026" sldId="275"/>
        </pc:sldMkLst>
      </pc:sldChg>
      <pc:sldChg chg="del">
        <pc:chgData name="Paul Oomen" userId="8d1a0ac8-e745-4b67-9830-16d2b1ad5d0f" providerId="ADAL" clId="{A2023856-7D84-4FFF-A5AE-D033F4E0A4BA}" dt="2025-07-01T13:41:38.440" v="5693" actId="47"/>
        <pc:sldMkLst>
          <pc:docMk/>
          <pc:sldMk cId="31544349" sldId="276"/>
        </pc:sldMkLst>
      </pc:sldChg>
      <pc:sldChg chg="addSp delSp modSp add del mod modTransition setBg modNotesTx">
        <pc:chgData name="Paul Oomen" userId="8d1a0ac8-e745-4b67-9830-16d2b1ad5d0f" providerId="ADAL" clId="{A2023856-7D84-4FFF-A5AE-D033F4E0A4BA}" dt="2025-07-01T11:54:32.407" v="3405"/>
        <pc:sldMkLst>
          <pc:docMk/>
          <pc:sldMk cId="1213215121" sldId="278"/>
        </pc:sldMkLst>
        <pc:spChg chg="add mod">
          <ac:chgData name="Paul Oomen" userId="8d1a0ac8-e745-4b67-9830-16d2b1ad5d0f" providerId="ADAL" clId="{A2023856-7D84-4FFF-A5AE-D033F4E0A4BA}" dt="2025-07-01T06:04:04.751" v="75"/>
          <ac:spMkLst>
            <pc:docMk/>
            <pc:sldMk cId="1213215121" sldId="278"/>
            <ac:spMk id="3" creationId="{BF741CDD-2DF2-802E-A24B-3AA7679B127A}"/>
          </ac:spMkLst>
        </pc:spChg>
      </pc:sldChg>
      <pc:sldChg chg="del">
        <pc:chgData name="Paul Oomen" userId="8d1a0ac8-e745-4b67-9830-16d2b1ad5d0f" providerId="ADAL" clId="{A2023856-7D84-4FFF-A5AE-D033F4E0A4BA}" dt="2025-07-01T13:41:44.333" v="5697" actId="47"/>
        <pc:sldMkLst>
          <pc:docMk/>
          <pc:sldMk cId="3679229028" sldId="289"/>
        </pc:sldMkLst>
      </pc:sldChg>
      <pc:sldChg chg="modSp mod">
        <pc:chgData name="Paul Oomen" userId="8d1a0ac8-e745-4b67-9830-16d2b1ad5d0f" providerId="ADAL" clId="{A2023856-7D84-4FFF-A5AE-D033F4E0A4BA}" dt="2025-07-01T13:58:14.883" v="6408" actId="20577"/>
        <pc:sldMkLst>
          <pc:docMk/>
          <pc:sldMk cId="747217820" sldId="290"/>
        </pc:sldMkLst>
        <pc:spChg chg="mod">
          <ac:chgData name="Paul Oomen" userId="8d1a0ac8-e745-4b67-9830-16d2b1ad5d0f" providerId="ADAL" clId="{A2023856-7D84-4FFF-A5AE-D033F4E0A4BA}" dt="2025-07-01T13:58:14.883" v="6408" actId="20577"/>
          <ac:spMkLst>
            <pc:docMk/>
            <pc:sldMk cId="747217820" sldId="290"/>
            <ac:spMk id="3" creationId="{036D5242-AD1F-C5C1-8495-A59F23EA4E87}"/>
          </ac:spMkLst>
        </pc:spChg>
        <pc:spChg chg="mod">
          <ac:chgData name="Paul Oomen" userId="8d1a0ac8-e745-4b67-9830-16d2b1ad5d0f" providerId="ADAL" clId="{A2023856-7D84-4FFF-A5AE-D033F4E0A4BA}" dt="2025-07-01T07:07:51.990" v="2685" actId="1076"/>
          <ac:spMkLst>
            <pc:docMk/>
            <pc:sldMk cId="747217820" sldId="290"/>
            <ac:spMk id="8" creationId="{49FD6FB8-1BE2-EB0B-2AB8-79EF517D2823}"/>
          </ac:spMkLst>
        </pc:spChg>
      </pc:sldChg>
      <pc:sldChg chg="modSp mod">
        <pc:chgData name="Paul Oomen" userId="8d1a0ac8-e745-4b67-9830-16d2b1ad5d0f" providerId="ADAL" clId="{A2023856-7D84-4FFF-A5AE-D033F4E0A4BA}" dt="2025-07-01T13:54:56.331" v="6175" actId="113"/>
        <pc:sldMkLst>
          <pc:docMk/>
          <pc:sldMk cId="2794048823" sldId="292"/>
        </pc:sldMkLst>
        <pc:spChg chg="mod">
          <ac:chgData name="Paul Oomen" userId="8d1a0ac8-e745-4b67-9830-16d2b1ad5d0f" providerId="ADAL" clId="{A2023856-7D84-4FFF-A5AE-D033F4E0A4BA}" dt="2025-07-01T13:54:56.331" v="6175" actId="113"/>
          <ac:spMkLst>
            <pc:docMk/>
            <pc:sldMk cId="2794048823" sldId="292"/>
            <ac:spMk id="2" creationId="{B82C865D-6709-2235-5871-44A19C135709}"/>
          </ac:spMkLst>
        </pc:spChg>
      </pc:sldChg>
      <pc:sldChg chg="modSp mod">
        <pc:chgData name="Paul Oomen" userId="8d1a0ac8-e745-4b67-9830-16d2b1ad5d0f" providerId="ADAL" clId="{A2023856-7D84-4FFF-A5AE-D033F4E0A4BA}" dt="2025-07-01T13:52:55.447" v="5891" actId="20577"/>
        <pc:sldMkLst>
          <pc:docMk/>
          <pc:sldMk cId="1006527008" sldId="293"/>
        </pc:sldMkLst>
        <pc:spChg chg="mod">
          <ac:chgData name="Paul Oomen" userId="8d1a0ac8-e745-4b67-9830-16d2b1ad5d0f" providerId="ADAL" clId="{A2023856-7D84-4FFF-A5AE-D033F4E0A4BA}" dt="2025-07-01T13:52:55.447" v="5891" actId="20577"/>
          <ac:spMkLst>
            <pc:docMk/>
            <pc:sldMk cId="1006527008" sldId="293"/>
            <ac:spMk id="3" creationId="{37564B49-031F-3E76-FE48-6393436093CE}"/>
          </ac:spMkLst>
        </pc:spChg>
      </pc:sldChg>
      <pc:sldChg chg="modSp mod">
        <pc:chgData name="Paul Oomen" userId="8d1a0ac8-e745-4b67-9830-16d2b1ad5d0f" providerId="ADAL" clId="{A2023856-7D84-4FFF-A5AE-D033F4E0A4BA}" dt="2025-07-01T13:55:05.002" v="6176" actId="6549"/>
        <pc:sldMkLst>
          <pc:docMk/>
          <pc:sldMk cId="3858073424" sldId="296"/>
        </pc:sldMkLst>
        <pc:spChg chg="mod">
          <ac:chgData name="Paul Oomen" userId="8d1a0ac8-e745-4b67-9830-16d2b1ad5d0f" providerId="ADAL" clId="{A2023856-7D84-4FFF-A5AE-D033F4E0A4BA}" dt="2025-07-01T13:55:05.002" v="6176" actId="6549"/>
          <ac:spMkLst>
            <pc:docMk/>
            <pc:sldMk cId="3858073424" sldId="296"/>
            <ac:spMk id="8" creationId="{D0D3E192-FC52-1828-2A6A-5202D35E826D}"/>
          </ac:spMkLst>
        </pc:spChg>
      </pc:sldChg>
      <pc:sldChg chg="modSp mod">
        <pc:chgData name="Paul Oomen" userId="8d1a0ac8-e745-4b67-9830-16d2b1ad5d0f" providerId="ADAL" clId="{A2023856-7D84-4FFF-A5AE-D033F4E0A4BA}" dt="2025-07-01T13:54:20.006" v="6119" actId="21"/>
        <pc:sldMkLst>
          <pc:docMk/>
          <pc:sldMk cId="1293964037" sldId="297"/>
        </pc:sldMkLst>
        <pc:spChg chg="mod">
          <ac:chgData name="Paul Oomen" userId="8d1a0ac8-e745-4b67-9830-16d2b1ad5d0f" providerId="ADAL" clId="{A2023856-7D84-4FFF-A5AE-D033F4E0A4BA}" dt="2025-07-01T13:54:20.006" v="6119" actId="21"/>
          <ac:spMkLst>
            <pc:docMk/>
            <pc:sldMk cId="1293964037" sldId="297"/>
            <ac:spMk id="3" creationId="{A3A2EBE3-4F72-1C38-B7D4-1AC79AFC8E21}"/>
          </ac:spMkLst>
        </pc:spChg>
      </pc:sldChg>
      <pc:sldChg chg="del">
        <pc:chgData name="Paul Oomen" userId="8d1a0ac8-e745-4b67-9830-16d2b1ad5d0f" providerId="ADAL" clId="{A2023856-7D84-4FFF-A5AE-D033F4E0A4BA}" dt="2025-07-01T13:41:15.198" v="5675" actId="47"/>
        <pc:sldMkLst>
          <pc:docMk/>
          <pc:sldMk cId="908199689" sldId="298"/>
        </pc:sldMkLst>
      </pc:sldChg>
      <pc:sldChg chg="del">
        <pc:chgData name="Paul Oomen" userId="8d1a0ac8-e745-4b67-9830-16d2b1ad5d0f" providerId="ADAL" clId="{A2023856-7D84-4FFF-A5AE-D033F4E0A4BA}" dt="2025-07-01T13:41:16.013" v="5676" actId="47"/>
        <pc:sldMkLst>
          <pc:docMk/>
          <pc:sldMk cId="232213644" sldId="299"/>
        </pc:sldMkLst>
      </pc:sldChg>
      <pc:sldChg chg="del">
        <pc:chgData name="Paul Oomen" userId="8d1a0ac8-e745-4b67-9830-16d2b1ad5d0f" providerId="ADAL" clId="{A2023856-7D84-4FFF-A5AE-D033F4E0A4BA}" dt="2025-07-01T13:41:22.255" v="5682" actId="47"/>
        <pc:sldMkLst>
          <pc:docMk/>
          <pc:sldMk cId="583365369" sldId="300"/>
        </pc:sldMkLst>
      </pc:sldChg>
      <pc:sldChg chg="del">
        <pc:chgData name="Paul Oomen" userId="8d1a0ac8-e745-4b67-9830-16d2b1ad5d0f" providerId="ADAL" clId="{A2023856-7D84-4FFF-A5AE-D033F4E0A4BA}" dt="2025-07-01T13:41:17.940" v="5678" actId="47"/>
        <pc:sldMkLst>
          <pc:docMk/>
          <pc:sldMk cId="2040107359" sldId="301"/>
        </pc:sldMkLst>
      </pc:sldChg>
      <pc:sldChg chg="del">
        <pc:chgData name="Paul Oomen" userId="8d1a0ac8-e745-4b67-9830-16d2b1ad5d0f" providerId="ADAL" clId="{A2023856-7D84-4FFF-A5AE-D033F4E0A4BA}" dt="2025-07-01T13:41:39.428" v="5694" actId="47"/>
        <pc:sldMkLst>
          <pc:docMk/>
          <pc:sldMk cId="559467235" sldId="302"/>
        </pc:sldMkLst>
      </pc:sldChg>
      <pc:sldChg chg="del">
        <pc:chgData name="Paul Oomen" userId="8d1a0ac8-e745-4b67-9830-16d2b1ad5d0f" providerId="ADAL" clId="{A2023856-7D84-4FFF-A5AE-D033F4E0A4BA}" dt="2025-07-01T13:41:48.599" v="5701" actId="47"/>
        <pc:sldMkLst>
          <pc:docMk/>
          <pc:sldMk cId="3771552837" sldId="303"/>
        </pc:sldMkLst>
      </pc:sldChg>
      <pc:sldChg chg="del">
        <pc:chgData name="Paul Oomen" userId="8d1a0ac8-e745-4b67-9830-16d2b1ad5d0f" providerId="ADAL" clId="{A2023856-7D84-4FFF-A5AE-D033F4E0A4BA}" dt="2025-07-01T13:41:43.281" v="5696" actId="47"/>
        <pc:sldMkLst>
          <pc:docMk/>
          <pc:sldMk cId="3827986455" sldId="304"/>
        </pc:sldMkLst>
      </pc:sldChg>
      <pc:sldChg chg="del">
        <pc:chgData name="Paul Oomen" userId="8d1a0ac8-e745-4b67-9830-16d2b1ad5d0f" providerId="ADAL" clId="{A2023856-7D84-4FFF-A5AE-D033F4E0A4BA}" dt="2025-07-01T13:41:50.143" v="5702" actId="47"/>
        <pc:sldMkLst>
          <pc:docMk/>
          <pc:sldMk cId="2984552661" sldId="306"/>
        </pc:sldMkLst>
      </pc:sldChg>
      <pc:sldChg chg="del">
        <pc:chgData name="Paul Oomen" userId="8d1a0ac8-e745-4b67-9830-16d2b1ad5d0f" providerId="ADAL" clId="{A2023856-7D84-4FFF-A5AE-D033F4E0A4BA}" dt="2025-07-01T13:41:41.213" v="5695" actId="47"/>
        <pc:sldMkLst>
          <pc:docMk/>
          <pc:sldMk cId="3416997015" sldId="307"/>
        </pc:sldMkLst>
      </pc:sldChg>
      <pc:sldChg chg="del">
        <pc:chgData name="Paul Oomen" userId="8d1a0ac8-e745-4b67-9830-16d2b1ad5d0f" providerId="ADAL" clId="{A2023856-7D84-4FFF-A5AE-D033F4E0A4BA}" dt="2025-07-01T13:41:46.462" v="5699" actId="47"/>
        <pc:sldMkLst>
          <pc:docMk/>
          <pc:sldMk cId="2743685761" sldId="308"/>
        </pc:sldMkLst>
      </pc:sldChg>
      <pc:sldChg chg="del">
        <pc:chgData name="Paul Oomen" userId="8d1a0ac8-e745-4b67-9830-16d2b1ad5d0f" providerId="ADAL" clId="{A2023856-7D84-4FFF-A5AE-D033F4E0A4BA}" dt="2025-07-01T13:41:47.864" v="5700" actId="47"/>
        <pc:sldMkLst>
          <pc:docMk/>
          <pc:sldMk cId="888306101" sldId="309"/>
        </pc:sldMkLst>
      </pc:sldChg>
      <pc:sldChg chg="del">
        <pc:chgData name="Paul Oomen" userId="8d1a0ac8-e745-4b67-9830-16d2b1ad5d0f" providerId="ADAL" clId="{A2023856-7D84-4FFF-A5AE-D033F4E0A4BA}" dt="2025-07-01T13:41:45.590" v="5698" actId="47"/>
        <pc:sldMkLst>
          <pc:docMk/>
          <pc:sldMk cId="1870668661" sldId="310"/>
        </pc:sldMkLst>
      </pc:sldChg>
      <pc:sldChg chg="del">
        <pc:chgData name="Paul Oomen" userId="8d1a0ac8-e745-4b67-9830-16d2b1ad5d0f" providerId="ADAL" clId="{A2023856-7D84-4FFF-A5AE-D033F4E0A4BA}" dt="2025-07-01T13:41:32.509" v="5689" actId="47"/>
        <pc:sldMkLst>
          <pc:docMk/>
          <pc:sldMk cId="2807945695" sldId="311"/>
        </pc:sldMkLst>
      </pc:sldChg>
      <pc:sldChg chg="del">
        <pc:chgData name="Paul Oomen" userId="8d1a0ac8-e745-4b67-9830-16d2b1ad5d0f" providerId="ADAL" clId="{A2023856-7D84-4FFF-A5AE-D033F4E0A4BA}" dt="2025-07-01T13:41:30.839" v="5688" actId="47"/>
        <pc:sldMkLst>
          <pc:docMk/>
          <pc:sldMk cId="662881316" sldId="312"/>
        </pc:sldMkLst>
      </pc:sldChg>
      <pc:sldChg chg="del">
        <pc:chgData name="Paul Oomen" userId="8d1a0ac8-e745-4b67-9830-16d2b1ad5d0f" providerId="ADAL" clId="{A2023856-7D84-4FFF-A5AE-D033F4E0A4BA}" dt="2025-07-01T13:41:25.145" v="5684" actId="47"/>
        <pc:sldMkLst>
          <pc:docMk/>
          <pc:sldMk cId="83650194" sldId="313"/>
        </pc:sldMkLst>
      </pc:sldChg>
      <pc:sldChg chg="del">
        <pc:chgData name="Paul Oomen" userId="8d1a0ac8-e745-4b67-9830-16d2b1ad5d0f" providerId="ADAL" clId="{A2023856-7D84-4FFF-A5AE-D033F4E0A4BA}" dt="2025-07-01T13:41:26.803" v="5686" actId="47"/>
        <pc:sldMkLst>
          <pc:docMk/>
          <pc:sldMk cId="3729847356" sldId="314"/>
        </pc:sldMkLst>
      </pc:sldChg>
      <pc:sldChg chg="del">
        <pc:chgData name="Paul Oomen" userId="8d1a0ac8-e745-4b67-9830-16d2b1ad5d0f" providerId="ADAL" clId="{A2023856-7D84-4FFF-A5AE-D033F4E0A4BA}" dt="2025-07-01T13:41:25.876" v="5685" actId="47"/>
        <pc:sldMkLst>
          <pc:docMk/>
          <pc:sldMk cId="2873979354" sldId="315"/>
        </pc:sldMkLst>
      </pc:sldChg>
      <pc:sldChg chg="del">
        <pc:chgData name="Paul Oomen" userId="8d1a0ac8-e745-4b67-9830-16d2b1ad5d0f" providerId="ADAL" clId="{A2023856-7D84-4FFF-A5AE-D033F4E0A4BA}" dt="2025-07-01T13:41:34.571" v="5690" actId="47"/>
        <pc:sldMkLst>
          <pc:docMk/>
          <pc:sldMk cId="3194652017" sldId="316"/>
        </pc:sldMkLst>
      </pc:sldChg>
      <pc:sldChg chg="del">
        <pc:chgData name="Paul Oomen" userId="8d1a0ac8-e745-4b67-9830-16d2b1ad5d0f" providerId="ADAL" clId="{A2023856-7D84-4FFF-A5AE-D033F4E0A4BA}" dt="2025-07-01T13:41:27.982" v="5687" actId="47"/>
        <pc:sldMkLst>
          <pc:docMk/>
          <pc:sldMk cId="3476974771" sldId="317"/>
        </pc:sldMkLst>
      </pc:sldChg>
      <pc:sldChg chg="del">
        <pc:chgData name="Paul Oomen" userId="8d1a0ac8-e745-4b67-9830-16d2b1ad5d0f" providerId="ADAL" clId="{A2023856-7D84-4FFF-A5AE-D033F4E0A4BA}" dt="2025-07-01T13:41:23.209" v="5683" actId="47"/>
        <pc:sldMkLst>
          <pc:docMk/>
          <pc:sldMk cId="1094797115" sldId="318"/>
        </pc:sldMkLst>
      </pc:sldChg>
      <pc:sldChg chg="del">
        <pc:chgData name="Paul Oomen" userId="8d1a0ac8-e745-4b67-9830-16d2b1ad5d0f" providerId="ADAL" clId="{A2023856-7D84-4FFF-A5AE-D033F4E0A4BA}" dt="2025-07-01T13:41:13.589" v="5674" actId="47"/>
        <pc:sldMkLst>
          <pc:docMk/>
          <pc:sldMk cId="830200940" sldId="319"/>
        </pc:sldMkLst>
      </pc:sldChg>
      <pc:sldChg chg="del">
        <pc:chgData name="Paul Oomen" userId="8d1a0ac8-e745-4b67-9830-16d2b1ad5d0f" providerId="ADAL" clId="{A2023856-7D84-4FFF-A5AE-D033F4E0A4BA}" dt="2025-07-01T13:41:20.069" v="5680" actId="47"/>
        <pc:sldMkLst>
          <pc:docMk/>
          <pc:sldMk cId="2950473902" sldId="320"/>
        </pc:sldMkLst>
      </pc:sldChg>
      <pc:sldChg chg="modSp add del mod modTransition setBg modNotesTx">
        <pc:chgData name="Paul Oomen" userId="8d1a0ac8-e745-4b67-9830-16d2b1ad5d0f" providerId="ADAL" clId="{A2023856-7D84-4FFF-A5AE-D033F4E0A4BA}" dt="2025-07-01T11:54:34.914" v="3406"/>
        <pc:sldMkLst>
          <pc:docMk/>
          <pc:sldMk cId="4164527249" sldId="321"/>
        </pc:sldMkLst>
        <pc:spChg chg="mod">
          <ac:chgData name="Paul Oomen" userId="8d1a0ac8-e745-4b67-9830-16d2b1ad5d0f" providerId="ADAL" clId="{A2023856-7D84-4FFF-A5AE-D033F4E0A4BA}" dt="2025-07-01T06:03:46.513" v="73" actId="1076"/>
          <ac:spMkLst>
            <pc:docMk/>
            <pc:sldMk cId="4164527249" sldId="321"/>
            <ac:spMk id="2" creationId="{2713AC95-1824-1667-014A-1D5701A01F7B}"/>
          </ac:spMkLst>
        </pc:spChg>
        <pc:spChg chg="mod">
          <ac:chgData name="Paul Oomen" userId="8d1a0ac8-e745-4b67-9830-16d2b1ad5d0f" providerId="ADAL" clId="{A2023856-7D84-4FFF-A5AE-D033F4E0A4BA}" dt="2025-07-01T06:03:40.239" v="72" actId="1076"/>
          <ac:spMkLst>
            <pc:docMk/>
            <pc:sldMk cId="4164527249" sldId="321"/>
            <ac:spMk id="24" creationId="{5BFC7AC5-98F7-6ECE-84F0-702665792B9F}"/>
          </ac:spMkLst>
        </pc:spChg>
      </pc:sldChg>
      <pc:sldChg chg="addSp delSp modSp add del mod modTransition setBg">
        <pc:chgData name="Paul Oomen" userId="8d1a0ac8-e745-4b67-9830-16d2b1ad5d0f" providerId="ADAL" clId="{A2023856-7D84-4FFF-A5AE-D033F4E0A4BA}" dt="2025-07-01T11:54:37.126" v="3407"/>
        <pc:sldMkLst>
          <pc:docMk/>
          <pc:sldMk cId="704819914" sldId="322"/>
        </pc:sldMkLst>
        <pc:spChg chg="add mod">
          <ac:chgData name="Paul Oomen" userId="8d1a0ac8-e745-4b67-9830-16d2b1ad5d0f" providerId="ADAL" clId="{A2023856-7D84-4FFF-A5AE-D033F4E0A4BA}" dt="2025-07-01T06:04:33.933" v="78"/>
          <ac:spMkLst>
            <pc:docMk/>
            <pc:sldMk cId="704819914" sldId="322"/>
            <ac:spMk id="3" creationId="{F2757945-5C2E-B235-D89A-C6BA81C67294}"/>
          </ac:spMkLst>
        </pc:spChg>
      </pc:sldChg>
      <pc:sldChg chg="modSp add mod ord">
        <pc:chgData name="Paul Oomen" userId="8d1a0ac8-e745-4b67-9830-16d2b1ad5d0f" providerId="ADAL" clId="{A2023856-7D84-4FFF-A5AE-D033F4E0A4BA}" dt="2025-07-01T13:55:47.058" v="6186" actId="20577"/>
        <pc:sldMkLst>
          <pc:docMk/>
          <pc:sldMk cId="2119125148" sldId="323"/>
        </pc:sldMkLst>
        <pc:spChg chg="mod">
          <ac:chgData name="Paul Oomen" userId="8d1a0ac8-e745-4b67-9830-16d2b1ad5d0f" providerId="ADAL" clId="{A2023856-7D84-4FFF-A5AE-D033F4E0A4BA}" dt="2025-07-01T13:55:47.058" v="6186" actId="20577"/>
          <ac:spMkLst>
            <pc:docMk/>
            <pc:sldMk cId="2119125148" sldId="323"/>
            <ac:spMk id="3" creationId="{F3F044F9-A16E-A3B2-888A-D2D7145F85BD}"/>
          </ac:spMkLst>
        </pc:spChg>
        <pc:spChg chg="mod">
          <ac:chgData name="Paul Oomen" userId="8d1a0ac8-e745-4b67-9830-16d2b1ad5d0f" providerId="ADAL" clId="{A2023856-7D84-4FFF-A5AE-D033F4E0A4BA}" dt="2025-07-01T06:07:21.451" v="269" actId="20577"/>
          <ac:spMkLst>
            <pc:docMk/>
            <pc:sldMk cId="2119125148" sldId="323"/>
            <ac:spMk id="8" creationId="{14FEFE2F-B44B-A428-320A-C73BEE6E10CC}"/>
          </ac:spMkLst>
        </pc:spChg>
      </pc:sldChg>
      <pc:sldChg chg="add del modTransition setBg">
        <pc:chgData name="Paul Oomen" userId="8d1a0ac8-e745-4b67-9830-16d2b1ad5d0f" providerId="ADAL" clId="{A2023856-7D84-4FFF-A5AE-D033F4E0A4BA}" dt="2025-07-01T06:01:56.368" v="59" actId="47"/>
        <pc:sldMkLst>
          <pc:docMk/>
          <pc:sldMk cId="2932776261" sldId="323"/>
        </pc:sldMkLst>
      </pc:sldChg>
      <pc:sldChg chg="add del modTransition setBg">
        <pc:chgData name="Paul Oomen" userId="8d1a0ac8-e745-4b67-9830-16d2b1ad5d0f" providerId="ADAL" clId="{A2023856-7D84-4FFF-A5AE-D033F4E0A4BA}" dt="2025-07-01T06:01:55.845" v="58" actId="47"/>
        <pc:sldMkLst>
          <pc:docMk/>
          <pc:sldMk cId="2283150418" sldId="324"/>
        </pc:sldMkLst>
      </pc:sldChg>
      <pc:sldChg chg="addSp delSp modSp add mod ord modTransition setBg modAnim">
        <pc:chgData name="Paul Oomen" userId="8d1a0ac8-e745-4b67-9830-16d2b1ad5d0f" providerId="ADAL" clId="{A2023856-7D84-4FFF-A5AE-D033F4E0A4BA}" dt="2025-07-08T09:41:39.267" v="6481" actId="948"/>
        <pc:sldMkLst>
          <pc:docMk/>
          <pc:sldMk cId="4099931876" sldId="324"/>
        </pc:sldMkLst>
        <pc:spChg chg="add mod">
          <ac:chgData name="Paul Oomen" userId="8d1a0ac8-e745-4b67-9830-16d2b1ad5d0f" providerId="ADAL" clId="{A2023856-7D84-4FFF-A5AE-D033F4E0A4BA}" dt="2025-07-08T09:40:31.899" v="6469" actId="1076"/>
          <ac:spMkLst>
            <pc:docMk/>
            <pc:sldMk cId="4099931876" sldId="324"/>
            <ac:spMk id="2" creationId="{4FCE7350-02A1-9C62-AFDB-11B7176356F8}"/>
          </ac:spMkLst>
        </pc:spChg>
        <pc:spChg chg="add del mod ord">
          <ac:chgData name="Paul Oomen" userId="8d1a0ac8-e745-4b67-9830-16d2b1ad5d0f" providerId="ADAL" clId="{A2023856-7D84-4FFF-A5AE-D033F4E0A4BA}" dt="2025-07-08T09:41:39.267" v="6481" actId="948"/>
          <ac:spMkLst>
            <pc:docMk/>
            <pc:sldMk cId="4099931876" sldId="324"/>
            <ac:spMk id="3" creationId="{60E872CB-7671-ED4E-72DF-6C2D9751068A}"/>
          </ac:spMkLst>
        </pc:spChg>
        <pc:spChg chg="add mod">
          <ac:chgData name="Paul Oomen" userId="8d1a0ac8-e745-4b67-9830-16d2b1ad5d0f" providerId="ADAL" clId="{A2023856-7D84-4FFF-A5AE-D033F4E0A4BA}" dt="2025-07-08T09:40:02.725" v="6464" actId="571"/>
          <ac:spMkLst>
            <pc:docMk/>
            <pc:sldMk cId="4099931876" sldId="324"/>
            <ac:spMk id="4" creationId="{1ADB5755-B8A5-0030-1CB6-5E109FF87D46}"/>
          </ac:spMkLst>
        </pc:spChg>
        <pc:spChg chg="add mod topLvl">
          <ac:chgData name="Paul Oomen" userId="8d1a0ac8-e745-4b67-9830-16d2b1ad5d0f" providerId="ADAL" clId="{A2023856-7D84-4FFF-A5AE-D033F4E0A4BA}" dt="2025-07-08T09:39:00.636" v="6417" actId="165"/>
          <ac:spMkLst>
            <pc:docMk/>
            <pc:sldMk cId="4099931876" sldId="324"/>
            <ac:spMk id="18" creationId="{676ABBEF-0645-C67A-E0FB-8175EDD3F285}"/>
          </ac:spMkLst>
        </pc:spChg>
        <pc:spChg chg="add mod topLvl">
          <ac:chgData name="Paul Oomen" userId="8d1a0ac8-e745-4b67-9830-16d2b1ad5d0f" providerId="ADAL" clId="{A2023856-7D84-4FFF-A5AE-D033F4E0A4BA}" dt="2025-07-08T09:39:00.636" v="6417" actId="165"/>
          <ac:spMkLst>
            <pc:docMk/>
            <pc:sldMk cId="4099931876" sldId="324"/>
            <ac:spMk id="22" creationId="{59301E98-9BBB-BB58-66B7-624AFBD2A9C8}"/>
          </ac:spMkLst>
        </pc:spChg>
        <pc:spChg chg="add del mod ord">
          <ac:chgData name="Paul Oomen" userId="8d1a0ac8-e745-4b67-9830-16d2b1ad5d0f" providerId="ADAL" clId="{A2023856-7D84-4FFF-A5AE-D033F4E0A4BA}" dt="2025-07-01T11:29:15.427" v="2690" actId="1076"/>
          <ac:spMkLst>
            <pc:docMk/>
            <pc:sldMk cId="4099931876" sldId="324"/>
            <ac:spMk id="24" creationId="{B561B017-1F3F-FA4D-7E8B-4B4F76B8B504}"/>
          </ac:spMkLst>
        </pc:spChg>
        <pc:spChg chg="add mod topLvl">
          <ac:chgData name="Paul Oomen" userId="8d1a0ac8-e745-4b67-9830-16d2b1ad5d0f" providerId="ADAL" clId="{A2023856-7D84-4FFF-A5AE-D033F4E0A4BA}" dt="2025-07-08T09:40:53.737" v="6479" actId="20577"/>
          <ac:spMkLst>
            <pc:docMk/>
            <pc:sldMk cId="4099931876" sldId="324"/>
            <ac:spMk id="25" creationId="{098998FE-7651-C0DB-2C18-F924BF490FED}"/>
          </ac:spMkLst>
        </pc:spChg>
        <pc:spChg chg="add mod topLvl">
          <ac:chgData name="Paul Oomen" userId="8d1a0ac8-e745-4b67-9830-16d2b1ad5d0f" providerId="ADAL" clId="{A2023856-7D84-4FFF-A5AE-D033F4E0A4BA}" dt="2025-07-08T09:39:00.636" v="6417" actId="165"/>
          <ac:spMkLst>
            <pc:docMk/>
            <pc:sldMk cId="4099931876" sldId="324"/>
            <ac:spMk id="27" creationId="{E9860BE2-AD51-E063-980F-540F78BFBF23}"/>
          </ac:spMkLst>
        </pc:spChg>
        <pc:spChg chg="add mod topLvl">
          <ac:chgData name="Paul Oomen" userId="8d1a0ac8-e745-4b67-9830-16d2b1ad5d0f" providerId="ADAL" clId="{A2023856-7D84-4FFF-A5AE-D033F4E0A4BA}" dt="2025-07-08T09:40:39.177" v="6471" actId="1076"/>
          <ac:spMkLst>
            <pc:docMk/>
            <pc:sldMk cId="4099931876" sldId="324"/>
            <ac:spMk id="28" creationId="{519FA8B3-B311-4288-C47F-33BCD7845B5F}"/>
          </ac:spMkLst>
        </pc:spChg>
        <pc:spChg chg="add mod topLvl">
          <ac:chgData name="Paul Oomen" userId="8d1a0ac8-e745-4b67-9830-16d2b1ad5d0f" providerId="ADAL" clId="{A2023856-7D84-4FFF-A5AE-D033F4E0A4BA}" dt="2025-07-08T09:39:00.636" v="6417" actId="165"/>
          <ac:spMkLst>
            <pc:docMk/>
            <pc:sldMk cId="4099931876" sldId="324"/>
            <ac:spMk id="36" creationId="{EB2B23CC-FF28-CDAF-76FA-5E3009BEB1D9}"/>
          </ac:spMkLst>
        </pc:spChg>
        <pc:spChg chg="add mod topLvl">
          <ac:chgData name="Paul Oomen" userId="8d1a0ac8-e745-4b67-9830-16d2b1ad5d0f" providerId="ADAL" clId="{A2023856-7D84-4FFF-A5AE-D033F4E0A4BA}" dt="2025-07-08T09:40:43.859" v="6472" actId="1076"/>
          <ac:spMkLst>
            <pc:docMk/>
            <pc:sldMk cId="4099931876" sldId="324"/>
            <ac:spMk id="37" creationId="{D64B17CD-E90F-5745-9446-42B324304BB6}"/>
          </ac:spMkLst>
        </pc:spChg>
        <pc:grpChg chg="add del mod">
          <ac:chgData name="Paul Oomen" userId="8d1a0ac8-e745-4b67-9830-16d2b1ad5d0f" providerId="ADAL" clId="{A2023856-7D84-4FFF-A5AE-D033F4E0A4BA}" dt="2025-07-08T09:39:00.636" v="6417" actId="165"/>
          <ac:grpSpMkLst>
            <pc:docMk/>
            <pc:sldMk cId="4099931876" sldId="324"/>
            <ac:grpSpMk id="26" creationId="{EAB61853-EB8F-4E80-58B9-55C2F4D36B13}"/>
          </ac:grpSpMkLst>
        </pc:grpChg>
        <pc:picChg chg="add mod">
          <ac:chgData name="Paul Oomen" userId="8d1a0ac8-e745-4b67-9830-16d2b1ad5d0f" providerId="ADAL" clId="{A2023856-7D84-4FFF-A5AE-D033F4E0A4BA}" dt="2025-07-01T06:58:52.926" v="2034" actId="1076"/>
          <ac:picMkLst>
            <pc:docMk/>
            <pc:sldMk cId="4099931876" sldId="324"/>
            <ac:picMk id="15" creationId="{E526899E-F69D-B8C5-552A-9BD8BE379300}"/>
          </ac:picMkLst>
        </pc:picChg>
        <pc:picChg chg="add mod ord">
          <ac:chgData name="Paul Oomen" userId="8d1a0ac8-e745-4b67-9830-16d2b1ad5d0f" providerId="ADAL" clId="{A2023856-7D84-4FFF-A5AE-D033F4E0A4BA}" dt="2025-07-01T11:32:05.888" v="2879" actId="1076"/>
          <ac:picMkLst>
            <pc:docMk/>
            <pc:sldMk cId="4099931876" sldId="324"/>
            <ac:picMk id="17" creationId="{AD493BDC-5151-7484-8C21-64723BE9E7A9}"/>
          </ac:picMkLst>
        </pc:picChg>
      </pc:sldChg>
      <pc:sldChg chg="new del">
        <pc:chgData name="Paul Oomen" userId="8d1a0ac8-e745-4b67-9830-16d2b1ad5d0f" providerId="ADAL" clId="{A2023856-7D84-4FFF-A5AE-D033F4E0A4BA}" dt="2025-07-01T06:42:26.627" v="1785" actId="47"/>
        <pc:sldMkLst>
          <pc:docMk/>
          <pc:sldMk cId="672394177" sldId="325"/>
        </pc:sldMkLst>
      </pc:sldChg>
      <pc:sldChg chg="addSp delSp modSp add del mod">
        <pc:chgData name="Paul Oomen" userId="8d1a0ac8-e745-4b67-9830-16d2b1ad5d0f" providerId="ADAL" clId="{A2023856-7D84-4FFF-A5AE-D033F4E0A4BA}" dt="2025-07-01T11:43:46.814" v="3376" actId="47"/>
        <pc:sldMkLst>
          <pc:docMk/>
          <pc:sldMk cId="1370471107" sldId="325"/>
        </pc:sldMkLst>
      </pc:sldChg>
      <pc:sldChg chg="addSp delSp modSp add del mod modTransition">
        <pc:chgData name="Paul Oomen" userId="8d1a0ac8-e745-4b67-9830-16d2b1ad5d0f" providerId="ADAL" clId="{A2023856-7D84-4FFF-A5AE-D033F4E0A4BA}" dt="2025-07-01T11:59:29.394" v="3497" actId="47"/>
        <pc:sldMkLst>
          <pc:docMk/>
          <pc:sldMk cId="1832094320" sldId="326"/>
        </pc:sldMkLst>
      </pc:sldChg>
      <pc:sldChg chg="addSp modSp add mod">
        <pc:chgData name="Paul Oomen" userId="8d1a0ac8-e745-4b67-9830-16d2b1ad5d0f" providerId="ADAL" clId="{A2023856-7D84-4FFF-A5AE-D033F4E0A4BA}" dt="2025-07-01T11:59:51.573" v="3510" actId="6549"/>
        <pc:sldMkLst>
          <pc:docMk/>
          <pc:sldMk cId="3999032496" sldId="327"/>
        </pc:sldMkLst>
        <pc:spChg chg="add mod">
          <ac:chgData name="Paul Oomen" userId="8d1a0ac8-e745-4b67-9830-16d2b1ad5d0f" providerId="ADAL" clId="{A2023856-7D84-4FFF-A5AE-D033F4E0A4BA}" dt="2025-07-01T11:58:10.426" v="3425" actId="20577"/>
          <ac:spMkLst>
            <pc:docMk/>
            <pc:sldMk cId="3999032496" sldId="327"/>
            <ac:spMk id="2" creationId="{8AB2935C-767F-EC96-1255-A2A2F2DAE442}"/>
          </ac:spMkLst>
        </pc:spChg>
        <pc:spChg chg="mod">
          <ac:chgData name="Paul Oomen" userId="8d1a0ac8-e745-4b67-9830-16d2b1ad5d0f" providerId="ADAL" clId="{A2023856-7D84-4FFF-A5AE-D033F4E0A4BA}" dt="2025-07-01T11:58:45.853" v="3493" actId="20577"/>
          <ac:spMkLst>
            <pc:docMk/>
            <pc:sldMk cId="3999032496" sldId="327"/>
            <ac:spMk id="3" creationId="{E18E77A8-C2BC-1296-9412-076C484CD2D8}"/>
          </ac:spMkLst>
        </pc:spChg>
        <pc:spChg chg="add mod">
          <ac:chgData name="Paul Oomen" userId="8d1a0ac8-e745-4b67-9830-16d2b1ad5d0f" providerId="ADAL" clId="{A2023856-7D84-4FFF-A5AE-D033F4E0A4BA}" dt="2025-07-01T11:58:53.027" v="3496" actId="20577"/>
          <ac:spMkLst>
            <pc:docMk/>
            <pc:sldMk cId="3999032496" sldId="327"/>
            <ac:spMk id="5" creationId="{5896FB0D-86D6-498D-FC32-1E88197270EA}"/>
          </ac:spMkLst>
        </pc:spChg>
        <pc:spChg chg="mod">
          <ac:chgData name="Paul Oomen" userId="8d1a0ac8-e745-4b67-9830-16d2b1ad5d0f" providerId="ADAL" clId="{A2023856-7D84-4FFF-A5AE-D033F4E0A4BA}" dt="2025-07-01T11:59:51.573" v="3510" actId="6549"/>
          <ac:spMkLst>
            <pc:docMk/>
            <pc:sldMk cId="3999032496" sldId="327"/>
            <ac:spMk id="24" creationId="{E6F39F0A-7F9A-8C88-D656-60B8B5F017E9}"/>
          </ac:spMkLst>
        </pc:spChg>
      </pc:sldChg>
      <pc:sldChg chg="addSp delSp modSp add mod">
        <pc:chgData name="Paul Oomen" userId="8d1a0ac8-e745-4b67-9830-16d2b1ad5d0f" providerId="ADAL" clId="{A2023856-7D84-4FFF-A5AE-D033F4E0A4BA}" dt="2025-07-01T12:02:13.316" v="3578" actId="20577"/>
        <pc:sldMkLst>
          <pc:docMk/>
          <pc:sldMk cId="1193971390" sldId="328"/>
        </pc:sldMkLst>
        <pc:spChg chg="mod">
          <ac:chgData name="Paul Oomen" userId="8d1a0ac8-e745-4b67-9830-16d2b1ad5d0f" providerId="ADAL" clId="{A2023856-7D84-4FFF-A5AE-D033F4E0A4BA}" dt="2025-07-01T12:02:13.316" v="3578" actId="20577"/>
          <ac:spMkLst>
            <pc:docMk/>
            <pc:sldMk cId="1193971390" sldId="328"/>
            <ac:spMk id="3" creationId="{59CE4AEC-3DA0-9280-67B7-7DC29FB6CB84}"/>
          </ac:spMkLst>
        </pc:spChg>
        <pc:spChg chg="mod">
          <ac:chgData name="Paul Oomen" userId="8d1a0ac8-e745-4b67-9830-16d2b1ad5d0f" providerId="ADAL" clId="{A2023856-7D84-4FFF-A5AE-D033F4E0A4BA}" dt="2025-07-01T12:00:04.411" v="3521" actId="6549"/>
          <ac:spMkLst>
            <pc:docMk/>
            <pc:sldMk cId="1193971390" sldId="328"/>
            <ac:spMk id="24" creationId="{4098B694-8A8A-F64C-48D2-F36B5A2820ED}"/>
          </ac:spMkLst>
        </pc:spChg>
        <pc:picChg chg="add mod ord">
          <ac:chgData name="Paul Oomen" userId="8d1a0ac8-e745-4b67-9830-16d2b1ad5d0f" providerId="ADAL" clId="{A2023856-7D84-4FFF-A5AE-D033F4E0A4BA}" dt="2025-07-01T12:00:28.056" v="3525" actId="1076"/>
          <ac:picMkLst>
            <pc:docMk/>
            <pc:sldMk cId="1193971390" sldId="328"/>
            <ac:picMk id="9" creationId="{89860D75-2346-BDC3-FE5B-42771671B466}"/>
          </ac:picMkLst>
        </pc:picChg>
        <pc:picChg chg="add mod">
          <ac:chgData name="Paul Oomen" userId="8d1a0ac8-e745-4b67-9830-16d2b1ad5d0f" providerId="ADAL" clId="{A2023856-7D84-4FFF-A5AE-D033F4E0A4BA}" dt="2025-07-01T12:01:17.128" v="3533" actId="1076"/>
          <ac:picMkLst>
            <pc:docMk/>
            <pc:sldMk cId="1193971390" sldId="328"/>
            <ac:picMk id="11" creationId="{EAC9D2BA-1B68-3DD7-2BC9-7530CE0C2073}"/>
          </ac:picMkLst>
        </pc:picChg>
      </pc:sldChg>
      <pc:sldChg chg="addSp delSp modSp add mod ord">
        <pc:chgData name="Paul Oomen" userId="8d1a0ac8-e745-4b67-9830-16d2b1ad5d0f" providerId="ADAL" clId="{A2023856-7D84-4FFF-A5AE-D033F4E0A4BA}" dt="2025-07-01T12:29:05.931" v="3935" actId="478"/>
        <pc:sldMkLst>
          <pc:docMk/>
          <pc:sldMk cId="1300805231" sldId="329"/>
        </pc:sldMkLst>
        <pc:spChg chg="mod">
          <ac:chgData name="Paul Oomen" userId="8d1a0ac8-e745-4b67-9830-16d2b1ad5d0f" providerId="ADAL" clId="{A2023856-7D84-4FFF-A5AE-D033F4E0A4BA}" dt="2025-07-01T12:02:48.040" v="3593" actId="20577"/>
          <ac:spMkLst>
            <pc:docMk/>
            <pc:sldMk cId="1300805231" sldId="329"/>
            <ac:spMk id="8" creationId="{E6584371-FFF9-A9C1-0AED-F82728D74A72}"/>
          </ac:spMkLst>
        </pc:spChg>
      </pc:sldChg>
      <pc:sldChg chg="delSp modSp add mod">
        <pc:chgData name="Paul Oomen" userId="8d1a0ac8-e745-4b67-9830-16d2b1ad5d0f" providerId="ADAL" clId="{A2023856-7D84-4FFF-A5AE-D033F4E0A4BA}" dt="2025-07-01T12:03:16.501" v="3608" actId="478"/>
        <pc:sldMkLst>
          <pc:docMk/>
          <pc:sldMk cId="805892267" sldId="330"/>
        </pc:sldMkLst>
        <pc:spChg chg="mod">
          <ac:chgData name="Paul Oomen" userId="8d1a0ac8-e745-4b67-9830-16d2b1ad5d0f" providerId="ADAL" clId="{A2023856-7D84-4FFF-A5AE-D033F4E0A4BA}" dt="2025-07-01T12:03:12.089" v="3607" actId="20577"/>
          <ac:spMkLst>
            <pc:docMk/>
            <pc:sldMk cId="805892267" sldId="330"/>
            <ac:spMk id="8" creationId="{78FDB83A-61F0-5F00-0C94-DE223306B1DC}"/>
          </ac:spMkLst>
        </pc:spChg>
      </pc:sldChg>
      <pc:sldChg chg="modSp add mod ord">
        <pc:chgData name="Paul Oomen" userId="8d1a0ac8-e745-4b67-9830-16d2b1ad5d0f" providerId="ADAL" clId="{A2023856-7D84-4FFF-A5AE-D033F4E0A4BA}" dt="2025-07-01T12:03:41.610" v="3653" actId="6549"/>
        <pc:sldMkLst>
          <pc:docMk/>
          <pc:sldMk cId="2276369673" sldId="331"/>
        </pc:sldMkLst>
        <pc:spChg chg="mod">
          <ac:chgData name="Paul Oomen" userId="8d1a0ac8-e745-4b67-9830-16d2b1ad5d0f" providerId="ADAL" clId="{A2023856-7D84-4FFF-A5AE-D033F4E0A4BA}" dt="2025-07-01T12:03:41.610" v="3653" actId="6549"/>
          <ac:spMkLst>
            <pc:docMk/>
            <pc:sldMk cId="2276369673" sldId="331"/>
            <ac:spMk id="8" creationId="{8E3EC291-A870-D725-7AD9-D5C8A4A25295}"/>
          </ac:spMkLst>
        </pc:spChg>
      </pc:sldChg>
      <pc:sldChg chg="addSp delSp modSp add del mod ord">
        <pc:chgData name="Paul Oomen" userId="8d1a0ac8-e745-4b67-9830-16d2b1ad5d0f" providerId="ADAL" clId="{A2023856-7D84-4FFF-A5AE-D033F4E0A4BA}" dt="2025-07-01T12:14:37.923" v="3765" actId="47"/>
        <pc:sldMkLst>
          <pc:docMk/>
          <pc:sldMk cId="1803975720" sldId="332"/>
        </pc:sldMkLst>
      </pc:sldChg>
      <pc:sldChg chg="add del">
        <pc:chgData name="Paul Oomen" userId="8d1a0ac8-e745-4b67-9830-16d2b1ad5d0f" providerId="ADAL" clId="{A2023856-7D84-4FFF-A5AE-D033F4E0A4BA}" dt="2025-07-01T12:14:36.817" v="3764" actId="47"/>
        <pc:sldMkLst>
          <pc:docMk/>
          <pc:sldMk cId="495448462" sldId="333"/>
        </pc:sldMkLst>
      </pc:sldChg>
      <pc:sldChg chg="addSp delSp modSp add mod ord">
        <pc:chgData name="Paul Oomen" userId="8d1a0ac8-e745-4b67-9830-16d2b1ad5d0f" providerId="ADAL" clId="{A2023856-7D84-4FFF-A5AE-D033F4E0A4BA}" dt="2025-07-01T12:08:38.433" v="3688" actId="1076"/>
        <pc:sldMkLst>
          <pc:docMk/>
          <pc:sldMk cId="2630642595" sldId="334"/>
        </pc:sldMkLst>
        <pc:picChg chg="add mod ord">
          <ac:chgData name="Paul Oomen" userId="8d1a0ac8-e745-4b67-9830-16d2b1ad5d0f" providerId="ADAL" clId="{A2023856-7D84-4FFF-A5AE-D033F4E0A4BA}" dt="2025-07-01T12:08:38.433" v="3688" actId="1076"/>
          <ac:picMkLst>
            <pc:docMk/>
            <pc:sldMk cId="2630642595" sldId="334"/>
            <ac:picMk id="2" creationId="{A78F924F-C521-8E82-1992-206ED7475DA3}"/>
          </ac:picMkLst>
        </pc:picChg>
      </pc:sldChg>
      <pc:sldChg chg="addSp delSp modSp add mod">
        <pc:chgData name="Paul Oomen" userId="8d1a0ac8-e745-4b67-9830-16d2b1ad5d0f" providerId="ADAL" clId="{A2023856-7D84-4FFF-A5AE-D033F4E0A4BA}" dt="2025-07-01T12:09:37.263" v="3693" actId="1076"/>
        <pc:sldMkLst>
          <pc:docMk/>
          <pc:sldMk cId="1328579665" sldId="335"/>
        </pc:sldMkLst>
        <pc:picChg chg="add mod">
          <ac:chgData name="Paul Oomen" userId="8d1a0ac8-e745-4b67-9830-16d2b1ad5d0f" providerId="ADAL" clId="{A2023856-7D84-4FFF-A5AE-D033F4E0A4BA}" dt="2025-07-01T12:09:37.263" v="3693" actId="1076"/>
          <ac:picMkLst>
            <pc:docMk/>
            <pc:sldMk cId="1328579665" sldId="335"/>
            <ac:picMk id="4" creationId="{1425FC76-5B15-1D91-341B-92B4BB4D60C8}"/>
          </ac:picMkLst>
        </pc:picChg>
      </pc:sldChg>
      <pc:sldChg chg="addSp delSp modSp add mod">
        <pc:chgData name="Paul Oomen" userId="8d1a0ac8-e745-4b67-9830-16d2b1ad5d0f" providerId="ADAL" clId="{A2023856-7D84-4FFF-A5AE-D033F4E0A4BA}" dt="2025-07-01T12:12:31.897" v="3750" actId="1076"/>
        <pc:sldMkLst>
          <pc:docMk/>
          <pc:sldMk cId="1191852661" sldId="336"/>
        </pc:sldMkLst>
        <pc:spChg chg="add mod">
          <ac:chgData name="Paul Oomen" userId="8d1a0ac8-e745-4b67-9830-16d2b1ad5d0f" providerId="ADAL" clId="{A2023856-7D84-4FFF-A5AE-D033F4E0A4BA}" dt="2025-07-01T12:12:31.897" v="3750" actId="1076"/>
          <ac:spMkLst>
            <pc:docMk/>
            <pc:sldMk cId="1191852661" sldId="336"/>
            <ac:spMk id="3" creationId="{1977216F-2FE5-0AF1-2562-C801258041B0}"/>
          </ac:spMkLst>
        </pc:spChg>
        <pc:picChg chg="add mod">
          <ac:chgData name="Paul Oomen" userId="8d1a0ac8-e745-4b67-9830-16d2b1ad5d0f" providerId="ADAL" clId="{A2023856-7D84-4FFF-A5AE-D033F4E0A4BA}" dt="2025-07-01T12:11:04.854" v="3698" actId="1076"/>
          <ac:picMkLst>
            <pc:docMk/>
            <pc:sldMk cId="1191852661" sldId="336"/>
            <ac:picMk id="2" creationId="{94C49C49-5E31-01C3-FD25-EDC734C4D2A4}"/>
          </ac:picMkLst>
        </pc:picChg>
        <pc:picChg chg="add mod">
          <ac:chgData name="Paul Oomen" userId="8d1a0ac8-e745-4b67-9830-16d2b1ad5d0f" providerId="ADAL" clId="{A2023856-7D84-4FFF-A5AE-D033F4E0A4BA}" dt="2025-07-01T12:11:54.310" v="3721" actId="14100"/>
          <ac:picMkLst>
            <pc:docMk/>
            <pc:sldMk cId="1191852661" sldId="336"/>
            <ac:picMk id="5" creationId="{CA3C09C0-535D-3128-01C4-F5A3E5BB20A7}"/>
          </ac:picMkLst>
        </pc:picChg>
      </pc:sldChg>
      <pc:sldChg chg="addSp delSp modSp add mod">
        <pc:chgData name="Paul Oomen" userId="8d1a0ac8-e745-4b67-9830-16d2b1ad5d0f" providerId="ADAL" clId="{A2023856-7D84-4FFF-A5AE-D033F4E0A4BA}" dt="2025-07-01T12:14:20.078" v="3763" actId="14100"/>
        <pc:sldMkLst>
          <pc:docMk/>
          <pc:sldMk cId="2868009053" sldId="337"/>
        </pc:sldMkLst>
        <pc:spChg chg="mod">
          <ac:chgData name="Paul Oomen" userId="8d1a0ac8-e745-4b67-9830-16d2b1ad5d0f" providerId="ADAL" clId="{A2023856-7D84-4FFF-A5AE-D033F4E0A4BA}" dt="2025-07-01T12:12:28.459" v="3749" actId="1076"/>
          <ac:spMkLst>
            <pc:docMk/>
            <pc:sldMk cId="2868009053" sldId="337"/>
            <ac:spMk id="3" creationId="{848C6CA6-4910-4623-67B0-A13C3F0C311D}"/>
          </ac:spMkLst>
        </pc:spChg>
        <pc:picChg chg="add mod">
          <ac:chgData name="Paul Oomen" userId="8d1a0ac8-e745-4b67-9830-16d2b1ad5d0f" providerId="ADAL" clId="{A2023856-7D84-4FFF-A5AE-D033F4E0A4BA}" dt="2025-07-01T12:13:14.756" v="3755" actId="14100"/>
          <ac:picMkLst>
            <pc:docMk/>
            <pc:sldMk cId="2868009053" sldId="337"/>
            <ac:picMk id="4" creationId="{5750DE4B-BB3D-EC74-1054-A2D8EA89D800}"/>
          </ac:picMkLst>
        </pc:picChg>
        <pc:picChg chg="add mod">
          <ac:chgData name="Paul Oomen" userId="8d1a0ac8-e745-4b67-9830-16d2b1ad5d0f" providerId="ADAL" clId="{A2023856-7D84-4FFF-A5AE-D033F4E0A4BA}" dt="2025-07-01T12:14:20.078" v="3763" actId="14100"/>
          <ac:picMkLst>
            <pc:docMk/>
            <pc:sldMk cId="2868009053" sldId="337"/>
            <ac:picMk id="7" creationId="{E0385710-AC94-CCA8-2E73-74B0C04B0F44}"/>
          </ac:picMkLst>
        </pc:picChg>
      </pc:sldChg>
      <pc:sldChg chg="add del ord">
        <pc:chgData name="Paul Oomen" userId="8d1a0ac8-e745-4b67-9830-16d2b1ad5d0f" providerId="ADAL" clId="{A2023856-7D84-4FFF-A5AE-D033F4E0A4BA}" dt="2025-07-01T12:24:25.477" v="3771" actId="2890"/>
        <pc:sldMkLst>
          <pc:docMk/>
          <pc:sldMk cId="916985527" sldId="338"/>
        </pc:sldMkLst>
      </pc:sldChg>
      <pc:sldChg chg="addSp delSp modSp add mod ord">
        <pc:chgData name="Paul Oomen" userId="8d1a0ac8-e745-4b67-9830-16d2b1ad5d0f" providerId="ADAL" clId="{A2023856-7D84-4FFF-A5AE-D033F4E0A4BA}" dt="2025-07-01T14:00:03.869" v="6411" actId="403"/>
        <pc:sldMkLst>
          <pc:docMk/>
          <pc:sldMk cId="2237334412" sldId="338"/>
        </pc:sldMkLst>
        <pc:spChg chg="add mod">
          <ac:chgData name="Paul Oomen" userId="8d1a0ac8-e745-4b67-9830-16d2b1ad5d0f" providerId="ADAL" clId="{A2023856-7D84-4FFF-A5AE-D033F4E0A4BA}" dt="2025-07-01T14:00:03.869" v="6411" actId="403"/>
          <ac:spMkLst>
            <pc:docMk/>
            <pc:sldMk cId="2237334412" sldId="338"/>
            <ac:spMk id="2" creationId="{23161409-B348-93AA-FEFC-7CA9DDD390E9}"/>
          </ac:spMkLst>
        </pc:spChg>
        <pc:spChg chg="mod">
          <ac:chgData name="Paul Oomen" userId="8d1a0ac8-e745-4b67-9830-16d2b1ad5d0f" providerId="ADAL" clId="{A2023856-7D84-4FFF-A5AE-D033F4E0A4BA}" dt="2025-07-01T12:29:02.019" v="3934" actId="20577"/>
          <ac:spMkLst>
            <pc:docMk/>
            <pc:sldMk cId="2237334412" sldId="338"/>
            <ac:spMk id="3" creationId="{924A88B5-9652-ADF0-5ABD-CAA468BFCE8C}"/>
          </ac:spMkLst>
        </pc:spChg>
      </pc:sldChg>
      <pc:sldChg chg="addSp delSp modSp add mod">
        <pc:chgData name="Paul Oomen" userId="8d1a0ac8-e745-4b67-9830-16d2b1ad5d0f" providerId="ADAL" clId="{A2023856-7D84-4FFF-A5AE-D033F4E0A4BA}" dt="2025-07-01T13:20:33.709" v="5020" actId="1076"/>
        <pc:sldMkLst>
          <pc:docMk/>
          <pc:sldMk cId="719189958" sldId="339"/>
        </pc:sldMkLst>
        <pc:spChg chg="mod">
          <ac:chgData name="Paul Oomen" userId="8d1a0ac8-e745-4b67-9830-16d2b1ad5d0f" providerId="ADAL" clId="{A2023856-7D84-4FFF-A5AE-D033F4E0A4BA}" dt="2025-07-01T13:20:33.709" v="5020" actId="1076"/>
          <ac:spMkLst>
            <pc:docMk/>
            <pc:sldMk cId="719189958" sldId="339"/>
            <ac:spMk id="3" creationId="{274FB9C9-CACD-297B-BC61-864A290FCFFD}"/>
          </ac:spMkLst>
        </pc:spChg>
        <pc:picChg chg="add mod">
          <ac:chgData name="Paul Oomen" userId="8d1a0ac8-e745-4b67-9830-16d2b1ad5d0f" providerId="ADAL" clId="{A2023856-7D84-4FFF-A5AE-D033F4E0A4BA}" dt="2025-07-01T13:14:02.901" v="4643" actId="14100"/>
          <ac:picMkLst>
            <pc:docMk/>
            <pc:sldMk cId="719189958" sldId="339"/>
            <ac:picMk id="4" creationId="{E3CDDA58-380E-E358-BF66-025BDDBBE839}"/>
          </ac:picMkLst>
        </pc:picChg>
      </pc:sldChg>
      <pc:sldChg chg="add del">
        <pc:chgData name="Paul Oomen" userId="8d1a0ac8-e745-4b67-9830-16d2b1ad5d0f" providerId="ADAL" clId="{A2023856-7D84-4FFF-A5AE-D033F4E0A4BA}" dt="2025-07-01T13:23:25.100" v="5022" actId="47"/>
        <pc:sldMkLst>
          <pc:docMk/>
          <pc:sldMk cId="2478202141" sldId="573"/>
        </pc:sldMkLst>
      </pc:sldChg>
      <pc:sldChg chg="addSp delSp modSp add del mod">
        <pc:chgData name="Paul Oomen" userId="8d1a0ac8-e745-4b67-9830-16d2b1ad5d0f" providerId="ADAL" clId="{A2023856-7D84-4FFF-A5AE-D033F4E0A4BA}" dt="2025-07-01T13:32:54.482" v="5248" actId="47"/>
        <pc:sldMkLst>
          <pc:docMk/>
          <pc:sldMk cId="73950411" sldId="593"/>
        </pc:sldMkLst>
      </pc:sldChg>
      <pc:sldChg chg="add del">
        <pc:chgData name="Paul Oomen" userId="8d1a0ac8-e745-4b67-9830-16d2b1ad5d0f" providerId="ADAL" clId="{A2023856-7D84-4FFF-A5AE-D033F4E0A4BA}" dt="2025-07-01T13:33:36.794" v="5249" actId="47"/>
        <pc:sldMkLst>
          <pc:docMk/>
          <pc:sldMk cId="597198674" sldId="596"/>
        </pc:sldMkLst>
      </pc:sldChg>
      <pc:sldChg chg="addSp delSp modSp add mod">
        <pc:chgData name="Paul Oomen" userId="8d1a0ac8-e745-4b67-9830-16d2b1ad5d0f" providerId="ADAL" clId="{A2023856-7D84-4FFF-A5AE-D033F4E0A4BA}" dt="2025-07-01T13:30:53.116" v="5173" actId="1076"/>
        <pc:sldMkLst>
          <pc:docMk/>
          <pc:sldMk cId="1633250187" sldId="597"/>
        </pc:sldMkLst>
        <pc:spChg chg="mod">
          <ac:chgData name="Paul Oomen" userId="8d1a0ac8-e745-4b67-9830-16d2b1ad5d0f" providerId="ADAL" clId="{A2023856-7D84-4FFF-A5AE-D033F4E0A4BA}" dt="2025-07-01T13:30:48.423" v="5172" actId="404"/>
          <ac:spMkLst>
            <pc:docMk/>
            <pc:sldMk cId="1633250187" sldId="597"/>
            <ac:spMk id="3" creationId="{3159722D-454C-932B-7040-4A1AF28AC44E}"/>
          </ac:spMkLst>
        </pc:spChg>
        <pc:picChg chg="add mod">
          <ac:chgData name="Paul Oomen" userId="8d1a0ac8-e745-4b67-9830-16d2b1ad5d0f" providerId="ADAL" clId="{A2023856-7D84-4FFF-A5AE-D033F4E0A4BA}" dt="2025-07-01T13:30:53.116" v="5173" actId="1076"/>
          <ac:picMkLst>
            <pc:docMk/>
            <pc:sldMk cId="1633250187" sldId="597"/>
            <ac:picMk id="2" creationId="{0192F0A2-820E-92FC-022C-8F21282E6631}"/>
          </ac:picMkLst>
        </pc:picChg>
      </pc:sldChg>
      <pc:sldChg chg="addSp delSp modSp add mod">
        <pc:chgData name="Paul Oomen" userId="8d1a0ac8-e745-4b67-9830-16d2b1ad5d0f" providerId="ADAL" clId="{A2023856-7D84-4FFF-A5AE-D033F4E0A4BA}" dt="2025-07-01T13:35:04.973" v="5446" actId="164"/>
        <pc:sldMkLst>
          <pc:docMk/>
          <pc:sldMk cId="242206312" sldId="598"/>
        </pc:sldMkLst>
        <pc:spChg chg="mod">
          <ac:chgData name="Paul Oomen" userId="8d1a0ac8-e745-4b67-9830-16d2b1ad5d0f" providerId="ADAL" clId="{A2023856-7D84-4FFF-A5AE-D033F4E0A4BA}" dt="2025-07-01T13:31:22.510" v="5231" actId="20577"/>
          <ac:spMkLst>
            <pc:docMk/>
            <pc:sldMk cId="242206312" sldId="598"/>
            <ac:spMk id="3" creationId="{E14F4078-1DCE-E0D5-8936-C7CFE0D2969A}"/>
          </ac:spMkLst>
        </pc:spChg>
        <pc:spChg chg="add mod">
          <ac:chgData name="Paul Oomen" userId="8d1a0ac8-e745-4b67-9830-16d2b1ad5d0f" providerId="ADAL" clId="{A2023856-7D84-4FFF-A5AE-D033F4E0A4BA}" dt="2025-07-01T13:35:04.973" v="5446" actId="164"/>
          <ac:spMkLst>
            <pc:docMk/>
            <pc:sldMk cId="242206312" sldId="598"/>
            <ac:spMk id="5" creationId="{B24766E1-6173-B3E4-2379-68CE1454A050}"/>
          </ac:spMkLst>
        </pc:spChg>
        <pc:grpChg chg="add mod">
          <ac:chgData name="Paul Oomen" userId="8d1a0ac8-e745-4b67-9830-16d2b1ad5d0f" providerId="ADAL" clId="{A2023856-7D84-4FFF-A5AE-D033F4E0A4BA}" dt="2025-07-01T13:35:04.973" v="5446" actId="164"/>
          <ac:grpSpMkLst>
            <pc:docMk/>
            <pc:sldMk cId="242206312" sldId="598"/>
            <ac:grpSpMk id="6" creationId="{00944803-EB6B-87D9-2161-521CF2722AC4}"/>
          </ac:grpSpMkLst>
        </pc:grpChg>
        <pc:picChg chg="add mod">
          <ac:chgData name="Paul Oomen" userId="8d1a0ac8-e745-4b67-9830-16d2b1ad5d0f" providerId="ADAL" clId="{A2023856-7D84-4FFF-A5AE-D033F4E0A4BA}" dt="2025-07-01T13:35:04.973" v="5446" actId="164"/>
          <ac:picMkLst>
            <pc:docMk/>
            <pc:sldMk cId="242206312" sldId="598"/>
            <ac:picMk id="4" creationId="{46167606-F71E-3C65-5E40-7B7592D9A009}"/>
          </ac:picMkLst>
        </pc:picChg>
      </pc:sldChg>
      <pc:sldChg chg="addSp delSp modSp add mod">
        <pc:chgData name="Paul Oomen" userId="8d1a0ac8-e745-4b67-9830-16d2b1ad5d0f" providerId="ADAL" clId="{A2023856-7D84-4FFF-A5AE-D033F4E0A4BA}" dt="2025-07-01T14:00:31.779" v="6413" actId="1076"/>
        <pc:sldMkLst>
          <pc:docMk/>
          <pc:sldMk cId="1358229145" sldId="599"/>
        </pc:sldMkLst>
        <pc:spChg chg="mod">
          <ac:chgData name="Paul Oomen" userId="8d1a0ac8-e745-4b67-9830-16d2b1ad5d0f" providerId="ADAL" clId="{A2023856-7D84-4FFF-A5AE-D033F4E0A4BA}" dt="2025-07-01T14:00:31.779" v="6413" actId="1076"/>
          <ac:spMkLst>
            <pc:docMk/>
            <pc:sldMk cId="1358229145" sldId="599"/>
            <ac:spMk id="3" creationId="{BC1B27ED-645F-51EF-1184-2699AA615BA0}"/>
          </ac:spMkLst>
        </pc:spChg>
        <pc:spChg chg="add mod">
          <ac:chgData name="Paul Oomen" userId="8d1a0ac8-e745-4b67-9830-16d2b1ad5d0f" providerId="ADAL" clId="{A2023856-7D84-4FFF-A5AE-D033F4E0A4BA}" dt="2025-07-01T13:40:40.562" v="5665" actId="1076"/>
          <ac:spMkLst>
            <pc:docMk/>
            <pc:sldMk cId="1358229145" sldId="599"/>
            <ac:spMk id="9" creationId="{95CB2CBE-F1D5-79E5-A503-0CF975C219CE}"/>
          </ac:spMkLst>
        </pc:spChg>
        <pc:spChg chg="add mod">
          <ac:chgData name="Paul Oomen" userId="8d1a0ac8-e745-4b67-9830-16d2b1ad5d0f" providerId="ADAL" clId="{A2023856-7D84-4FFF-A5AE-D033F4E0A4BA}" dt="2025-07-01T13:40:30.873" v="5662" actId="1076"/>
          <ac:spMkLst>
            <pc:docMk/>
            <pc:sldMk cId="1358229145" sldId="599"/>
            <ac:spMk id="10" creationId="{F09927AA-1A49-9EAE-B45E-F2510060DAF3}"/>
          </ac:spMkLst>
        </pc:spChg>
        <pc:spChg chg="add mod">
          <ac:chgData name="Paul Oomen" userId="8d1a0ac8-e745-4b67-9830-16d2b1ad5d0f" providerId="ADAL" clId="{A2023856-7D84-4FFF-A5AE-D033F4E0A4BA}" dt="2025-07-01T13:51:40.676" v="5759" actId="1076"/>
          <ac:spMkLst>
            <pc:docMk/>
            <pc:sldMk cId="1358229145" sldId="599"/>
            <ac:spMk id="11" creationId="{3A0FF9BC-18A6-EA09-04D9-8E18B2816356}"/>
          </ac:spMkLst>
        </pc:spChg>
        <pc:spChg chg="add mod">
          <ac:chgData name="Paul Oomen" userId="8d1a0ac8-e745-4b67-9830-16d2b1ad5d0f" providerId="ADAL" clId="{A2023856-7D84-4FFF-A5AE-D033F4E0A4BA}" dt="2025-07-01T13:40:26.116" v="5660" actId="1076"/>
          <ac:spMkLst>
            <pc:docMk/>
            <pc:sldMk cId="1358229145" sldId="599"/>
            <ac:spMk id="12" creationId="{A6997656-CB93-B9DC-035F-798746CA85E1}"/>
          </ac:spMkLst>
        </pc:spChg>
        <pc:picChg chg="add mod modCrop">
          <ac:chgData name="Paul Oomen" userId="8d1a0ac8-e745-4b67-9830-16d2b1ad5d0f" providerId="ADAL" clId="{A2023856-7D84-4FFF-A5AE-D033F4E0A4BA}" dt="2025-07-01T13:35:40.357" v="5454" actId="1076"/>
          <ac:picMkLst>
            <pc:docMk/>
            <pc:sldMk cId="1358229145" sldId="599"/>
            <ac:picMk id="2" creationId="{61ECE1A3-6961-1448-EDF5-0A324ADB24F0}"/>
          </ac:picMkLst>
        </pc:picChg>
        <pc:picChg chg="add mod">
          <ac:chgData name="Paul Oomen" userId="8d1a0ac8-e745-4b67-9830-16d2b1ad5d0f" providerId="ADAL" clId="{A2023856-7D84-4FFF-A5AE-D033F4E0A4BA}" dt="2025-07-01T13:51:51.460" v="5761" actId="1076"/>
          <ac:picMkLst>
            <pc:docMk/>
            <pc:sldMk cId="1358229145" sldId="599"/>
            <ac:picMk id="6" creationId="{C09B930B-F74E-A366-19B1-8B421272BB16}"/>
          </ac:picMkLst>
        </pc:picChg>
        <pc:cxnChg chg="add mod">
          <ac:chgData name="Paul Oomen" userId="8d1a0ac8-e745-4b67-9830-16d2b1ad5d0f" providerId="ADAL" clId="{A2023856-7D84-4FFF-A5AE-D033F4E0A4BA}" dt="2025-07-01T13:36:26.994" v="5460" actId="1582"/>
          <ac:cxnSpMkLst>
            <pc:docMk/>
            <pc:sldMk cId="1358229145" sldId="599"/>
            <ac:cxnSpMk id="8" creationId="{A185C1D1-A7DC-3A8E-01BF-25B8E59F5B32}"/>
          </ac:cxnSpMkLst>
        </pc:cxnChg>
        <pc:cxnChg chg="add mod">
          <ac:chgData name="Paul Oomen" userId="8d1a0ac8-e745-4b67-9830-16d2b1ad5d0f" providerId="ADAL" clId="{A2023856-7D84-4FFF-A5AE-D033F4E0A4BA}" dt="2025-07-01T13:51:43.061" v="5760" actId="14100"/>
          <ac:cxnSpMkLst>
            <pc:docMk/>
            <pc:sldMk cId="1358229145" sldId="599"/>
            <ac:cxnSpMk id="13" creationId="{77276265-5BA8-9B5E-F251-9D661699E8A6}"/>
          </ac:cxnSpMkLst>
        </pc:cxnChg>
      </pc:sldChg>
      <pc:sldMasterChg chg="delSldLayout">
        <pc:chgData name="Paul Oomen" userId="8d1a0ac8-e745-4b67-9830-16d2b1ad5d0f" providerId="ADAL" clId="{A2023856-7D84-4FFF-A5AE-D033F4E0A4BA}" dt="2025-07-01T13:33:36.794" v="5249" actId="47"/>
        <pc:sldMasterMkLst>
          <pc:docMk/>
          <pc:sldMasterMk cId="312355390" sldId="2147483740"/>
        </pc:sldMasterMkLst>
        <pc:sldLayoutChg chg="del">
          <pc:chgData name="Paul Oomen" userId="8d1a0ac8-e745-4b67-9830-16d2b1ad5d0f" providerId="ADAL" clId="{A2023856-7D84-4FFF-A5AE-D033F4E0A4BA}" dt="2025-07-01T13:33:36.794" v="5249" actId="47"/>
          <pc:sldLayoutMkLst>
            <pc:docMk/>
            <pc:sldMasterMk cId="312355390" sldId="2147483740"/>
            <pc:sldLayoutMk cId="2656157874" sldId="2147483756"/>
          </pc:sldLayoutMkLst>
        </pc:sldLayoutChg>
      </pc:sldMasterChg>
      <pc:sldMasterChg chg="del delSldLayout">
        <pc:chgData name="Paul Oomen" userId="8d1a0ac8-e745-4b67-9830-16d2b1ad5d0f" providerId="ADAL" clId="{A2023856-7D84-4FFF-A5AE-D033F4E0A4BA}" dt="2025-07-01T13:23:25.100" v="5022" actId="47"/>
        <pc:sldMasterMkLst>
          <pc:docMk/>
          <pc:sldMasterMk cId="3428135243" sldId="2147483740"/>
        </pc:sldMasterMkLst>
        <pc:sldLayoutChg chg="del">
          <pc:chgData name="Paul Oomen" userId="8d1a0ac8-e745-4b67-9830-16d2b1ad5d0f" providerId="ADAL" clId="{A2023856-7D84-4FFF-A5AE-D033F4E0A4BA}" dt="2025-07-01T13:23:25.100" v="5022" actId="47"/>
          <pc:sldLayoutMkLst>
            <pc:docMk/>
            <pc:sldMasterMk cId="3428135243" sldId="2147483740"/>
            <pc:sldLayoutMk cId="580882755" sldId="2147483741"/>
          </pc:sldLayoutMkLst>
        </pc:sldLayoutChg>
        <pc:sldLayoutChg chg="del">
          <pc:chgData name="Paul Oomen" userId="8d1a0ac8-e745-4b67-9830-16d2b1ad5d0f" providerId="ADAL" clId="{A2023856-7D84-4FFF-A5AE-D033F4E0A4BA}" dt="2025-07-01T13:23:25.100" v="5022" actId="47"/>
          <pc:sldLayoutMkLst>
            <pc:docMk/>
            <pc:sldMasterMk cId="3428135243" sldId="2147483740"/>
            <pc:sldLayoutMk cId="4088388873" sldId="2147483742"/>
          </pc:sldLayoutMkLst>
        </pc:sldLayoutChg>
        <pc:sldLayoutChg chg="del">
          <pc:chgData name="Paul Oomen" userId="8d1a0ac8-e745-4b67-9830-16d2b1ad5d0f" providerId="ADAL" clId="{A2023856-7D84-4FFF-A5AE-D033F4E0A4BA}" dt="2025-07-01T13:23:25.100" v="5022" actId="47"/>
          <pc:sldLayoutMkLst>
            <pc:docMk/>
            <pc:sldMasterMk cId="3428135243" sldId="2147483740"/>
            <pc:sldLayoutMk cId="1702160258" sldId="2147483743"/>
          </pc:sldLayoutMkLst>
        </pc:sldLayoutChg>
        <pc:sldLayoutChg chg="del">
          <pc:chgData name="Paul Oomen" userId="8d1a0ac8-e745-4b67-9830-16d2b1ad5d0f" providerId="ADAL" clId="{A2023856-7D84-4FFF-A5AE-D033F4E0A4BA}" dt="2025-07-01T13:23:25.100" v="5022" actId="47"/>
          <pc:sldLayoutMkLst>
            <pc:docMk/>
            <pc:sldMasterMk cId="3428135243" sldId="2147483740"/>
            <pc:sldLayoutMk cId="476485390" sldId="2147483744"/>
          </pc:sldLayoutMkLst>
        </pc:sldLayoutChg>
        <pc:sldLayoutChg chg="del">
          <pc:chgData name="Paul Oomen" userId="8d1a0ac8-e745-4b67-9830-16d2b1ad5d0f" providerId="ADAL" clId="{A2023856-7D84-4FFF-A5AE-D033F4E0A4BA}" dt="2025-07-01T13:23:25.100" v="5022" actId="47"/>
          <pc:sldLayoutMkLst>
            <pc:docMk/>
            <pc:sldMasterMk cId="3428135243" sldId="2147483740"/>
            <pc:sldLayoutMk cId="2796502239" sldId="2147483745"/>
          </pc:sldLayoutMkLst>
        </pc:sldLayoutChg>
        <pc:sldLayoutChg chg="del">
          <pc:chgData name="Paul Oomen" userId="8d1a0ac8-e745-4b67-9830-16d2b1ad5d0f" providerId="ADAL" clId="{A2023856-7D84-4FFF-A5AE-D033F4E0A4BA}" dt="2025-07-01T13:23:25.100" v="5022" actId="47"/>
          <pc:sldLayoutMkLst>
            <pc:docMk/>
            <pc:sldMasterMk cId="3428135243" sldId="2147483740"/>
            <pc:sldLayoutMk cId="1435513948" sldId="2147483746"/>
          </pc:sldLayoutMkLst>
        </pc:sldLayoutChg>
        <pc:sldLayoutChg chg="del">
          <pc:chgData name="Paul Oomen" userId="8d1a0ac8-e745-4b67-9830-16d2b1ad5d0f" providerId="ADAL" clId="{A2023856-7D84-4FFF-A5AE-D033F4E0A4BA}" dt="2025-07-01T13:23:25.100" v="5022" actId="47"/>
          <pc:sldLayoutMkLst>
            <pc:docMk/>
            <pc:sldMasterMk cId="3428135243" sldId="2147483740"/>
            <pc:sldLayoutMk cId="2666629231" sldId="2147483747"/>
          </pc:sldLayoutMkLst>
        </pc:sldLayoutChg>
        <pc:sldLayoutChg chg="del">
          <pc:chgData name="Paul Oomen" userId="8d1a0ac8-e745-4b67-9830-16d2b1ad5d0f" providerId="ADAL" clId="{A2023856-7D84-4FFF-A5AE-D033F4E0A4BA}" dt="2025-07-01T13:23:25.100" v="5022" actId="47"/>
          <pc:sldLayoutMkLst>
            <pc:docMk/>
            <pc:sldMasterMk cId="3428135243" sldId="2147483740"/>
            <pc:sldLayoutMk cId="3684277239" sldId="2147483748"/>
          </pc:sldLayoutMkLst>
        </pc:sldLayoutChg>
        <pc:sldLayoutChg chg="del">
          <pc:chgData name="Paul Oomen" userId="8d1a0ac8-e745-4b67-9830-16d2b1ad5d0f" providerId="ADAL" clId="{A2023856-7D84-4FFF-A5AE-D033F4E0A4BA}" dt="2025-07-01T13:23:25.100" v="5022" actId="47"/>
          <pc:sldLayoutMkLst>
            <pc:docMk/>
            <pc:sldMasterMk cId="3428135243" sldId="2147483740"/>
            <pc:sldLayoutMk cId="3319188420" sldId="2147483749"/>
          </pc:sldLayoutMkLst>
        </pc:sldLayoutChg>
        <pc:sldLayoutChg chg="del">
          <pc:chgData name="Paul Oomen" userId="8d1a0ac8-e745-4b67-9830-16d2b1ad5d0f" providerId="ADAL" clId="{A2023856-7D84-4FFF-A5AE-D033F4E0A4BA}" dt="2025-07-01T13:23:25.100" v="5022" actId="47"/>
          <pc:sldLayoutMkLst>
            <pc:docMk/>
            <pc:sldMasterMk cId="3428135243" sldId="2147483740"/>
            <pc:sldLayoutMk cId="3078350653" sldId="2147483750"/>
          </pc:sldLayoutMkLst>
        </pc:sldLayoutChg>
        <pc:sldLayoutChg chg="del">
          <pc:chgData name="Paul Oomen" userId="8d1a0ac8-e745-4b67-9830-16d2b1ad5d0f" providerId="ADAL" clId="{A2023856-7D84-4FFF-A5AE-D033F4E0A4BA}" dt="2025-07-01T13:23:25.100" v="5022" actId="47"/>
          <pc:sldLayoutMkLst>
            <pc:docMk/>
            <pc:sldMasterMk cId="3428135243" sldId="2147483740"/>
            <pc:sldLayoutMk cId="2019227312" sldId="2147483751"/>
          </pc:sldLayoutMkLst>
        </pc:sldLayoutChg>
        <pc:sldLayoutChg chg="del">
          <pc:chgData name="Paul Oomen" userId="8d1a0ac8-e745-4b67-9830-16d2b1ad5d0f" providerId="ADAL" clId="{A2023856-7D84-4FFF-A5AE-D033F4E0A4BA}" dt="2025-07-01T13:23:25.100" v="5022" actId="47"/>
          <pc:sldLayoutMkLst>
            <pc:docMk/>
            <pc:sldMasterMk cId="3428135243" sldId="2147483740"/>
            <pc:sldLayoutMk cId="368446295" sldId="2147483752"/>
          </pc:sldLayoutMkLst>
        </pc:sldLayoutChg>
        <pc:sldLayoutChg chg="del">
          <pc:chgData name="Paul Oomen" userId="8d1a0ac8-e745-4b67-9830-16d2b1ad5d0f" providerId="ADAL" clId="{A2023856-7D84-4FFF-A5AE-D033F4E0A4BA}" dt="2025-07-01T13:23:25.100" v="5022" actId="47"/>
          <pc:sldLayoutMkLst>
            <pc:docMk/>
            <pc:sldMasterMk cId="3428135243" sldId="2147483740"/>
            <pc:sldLayoutMk cId="526221131" sldId="2147483753"/>
          </pc:sldLayoutMkLst>
        </pc:sldLayoutChg>
        <pc:sldLayoutChg chg="del">
          <pc:chgData name="Paul Oomen" userId="8d1a0ac8-e745-4b67-9830-16d2b1ad5d0f" providerId="ADAL" clId="{A2023856-7D84-4FFF-A5AE-D033F4E0A4BA}" dt="2025-07-01T13:23:25.100" v="5022" actId="47"/>
          <pc:sldLayoutMkLst>
            <pc:docMk/>
            <pc:sldMasterMk cId="3428135243" sldId="2147483740"/>
            <pc:sldLayoutMk cId="1300522688" sldId="2147483754"/>
          </pc:sldLayoutMkLst>
        </pc:sldLayoutChg>
        <pc:sldLayoutChg chg="del">
          <pc:chgData name="Paul Oomen" userId="8d1a0ac8-e745-4b67-9830-16d2b1ad5d0f" providerId="ADAL" clId="{A2023856-7D84-4FFF-A5AE-D033F4E0A4BA}" dt="2025-07-01T13:23:25.100" v="5022" actId="47"/>
          <pc:sldLayoutMkLst>
            <pc:docMk/>
            <pc:sldMasterMk cId="3428135243" sldId="2147483740"/>
            <pc:sldLayoutMk cId="3970389096" sldId="2147483755"/>
          </pc:sldLayoutMkLst>
        </pc:sldLayoutChg>
      </pc:sldMasterChg>
    </pc:docChg>
  </pc:docChgLst>
  <pc:docChgLst>
    <pc:chgData name="Paul Oomen" userId="S::paul.oomen@thebe.nl::8d1a0ac8-e745-4b67-9830-16d2b1ad5d0f" providerId="AD" clId="Web-{1B3D2A5B-D3DC-9383-4FBA-A6102B8AED31}"/>
    <pc:docChg chg="modSld">
      <pc:chgData name="Paul Oomen" userId="S::paul.oomen@thebe.nl::8d1a0ac8-e745-4b67-9830-16d2b1ad5d0f" providerId="AD" clId="Web-{1B3D2A5B-D3DC-9383-4FBA-A6102B8AED31}" dt="2025-07-03T08:50:57.031" v="65" actId="20577"/>
      <pc:docMkLst>
        <pc:docMk/>
      </pc:docMkLst>
      <pc:sldChg chg="modSp">
        <pc:chgData name="Paul Oomen" userId="S::paul.oomen@thebe.nl::8d1a0ac8-e745-4b67-9830-16d2b1ad5d0f" providerId="AD" clId="Web-{1B3D2A5B-D3DC-9383-4FBA-A6102B8AED31}" dt="2025-07-03T08:50:57.031" v="65" actId="20577"/>
        <pc:sldMkLst>
          <pc:docMk/>
          <pc:sldMk cId="747217820" sldId="290"/>
        </pc:sldMkLst>
        <pc:spChg chg="mod">
          <ac:chgData name="Paul Oomen" userId="S::paul.oomen@thebe.nl::8d1a0ac8-e745-4b67-9830-16d2b1ad5d0f" providerId="AD" clId="Web-{1B3D2A5B-D3DC-9383-4FBA-A6102B8AED31}" dt="2025-07-03T08:50:57.031" v="65" actId="20577"/>
          <ac:spMkLst>
            <pc:docMk/>
            <pc:sldMk cId="747217820" sldId="290"/>
            <ac:spMk id="3" creationId="{036D5242-AD1F-C5C1-8495-A59F23EA4E87}"/>
          </ac:spMkLst>
        </pc:spChg>
      </pc:sldChg>
      <pc:sldChg chg="modSp">
        <pc:chgData name="Paul Oomen" userId="S::paul.oomen@thebe.nl::8d1a0ac8-e745-4b67-9830-16d2b1ad5d0f" providerId="AD" clId="Web-{1B3D2A5B-D3DC-9383-4FBA-A6102B8AED31}" dt="2025-07-03T08:43:12.717" v="18" actId="20577"/>
        <pc:sldMkLst>
          <pc:docMk/>
          <pc:sldMk cId="1358229145" sldId="599"/>
        </pc:sldMkLst>
        <pc:spChg chg="mod">
          <ac:chgData name="Paul Oomen" userId="S::paul.oomen@thebe.nl::8d1a0ac8-e745-4b67-9830-16d2b1ad5d0f" providerId="AD" clId="Web-{1B3D2A5B-D3DC-9383-4FBA-A6102B8AED31}" dt="2025-07-03T08:43:12.717" v="18" actId="20577"/>
          <ac:spMkLst>
            <pc:docMk/>
            <pc:sldMk cId="1358229145" sldId="599"/>
            <ac:spMk id="11" creationId="{3A0FF9BC-18A6-EA09-04D9-8E18B281635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D0E01-1D7B-A74D-B269-F6F72FC50020}" type="datetimeFigureOut">
              <a:rPr lang="nl-NL" smtClean="0"/>
              <a:t>8-7-2025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EBCF6-C443-BC45-A185-47BE397E30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55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9EBCF6-C443-BC45-A185-47BE397E306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6188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2F8E7-A896-7387-1151-77B86D7E3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79B166B-78CC-8C46-BFC0-607F228FD6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8DEC101-50A6-C748-97E2-45679912B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042996-4C8D-9EB5-E1B7-4130A24FF0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200FF-D3EE-46B7-9DD8-F19BA275DB4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446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714D2-410D-02E6-D5B8-B84860EE2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56A359D-3728-CCE7-AEA0-8B7547401F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27A2671-D43C-3BA2-EA26-8504759B82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86A7256-4866-C325-FC8C-F8CF05CB3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200FF-D3EE-46B7-9DD8-F19BA275DB4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652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CDCBA-FFB3-361E-D7ED-4E5A84F5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45A86CE-922A-156F-CEA1-2131166EBF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2FD4562-C7B7-2494-3DA2-1DF324C784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0236D5-05F4-A0EF-E78A-5482A77C6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200FF-D3EE-46B7-9DD8-F19BA275DB4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093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5A46D-14B6-93F6-1F3B-1F630A044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2F46E52-16A6-F294-4BA7-A1A0DDC1E1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FB9457E-B8E7-3434-07B8-D620E75C3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A68775-3F58-2D4B-3CBF-E6950E8EA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200FF-D3EE-46B7-9DD8-F19BA275DB4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611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1C738-B3A0-AD0A-E108-F57C9E1D3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CD52F89-C663-C5FB-C784-93A7730E0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2D421CB-AF53-972C-1E35-9732F3F06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F9354F-4446-D66F-C6A9-541460B585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200FF-D3EE-46B7-9DD8-F19BA275DB4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01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2B55A-C49D-16C4-29F8-861E3A4AA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647CEF9-B346-B6BD-A1EF-A408DD7B9C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5596B14-7058-DF55-B58D-1711515BB4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411D53-D104-9913-0255-1C65AAF046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200FF-D3EE-46B7-9DD8-F19BA275DB4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466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48F2F-BD2A-B466-FD82-95FB391AD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5A39CB0-C280-9029-B027-D32B1827B6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2ABC4FB-8AF0-39A5-9604-BF287E60A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6C4C50-FB32-3918-53DD-CB2378F52A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200FF-D3EE-46B7-9DD8-F19BA275DB4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773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4EE59-5326-D1BC-CE25-DA1017C68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54A4DE2-E3F8-DFC7-EFF9-62DFEBA3B9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5418274-BB5F-EF5E-C225-4A56BDC404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FBF7B8-D208-73AB-2262-E37E070203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200FF-D3EE-46B7-9DD8-F19BA275DB4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805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EDF95-D81B-3B69-8665-82ABF039F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601B6D6-9FF5-06D6-96A8-624AA243A0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D23E9A4-FC76-7983-85EE-12B825C495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6F3D12-B664-AC5E-C72F-D164E2B443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200FF-D3EE-46B7-9DD8-F19BA275DB4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224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45BD8-4076-98FC-C4D7-01C83A1B6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21DA9AB-F82E-307F-FF2A-D0F3D04A8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3430401-3920-6BC9-55A0-6B1918BBB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D343F5-1161-3EFF-4C12-83DF28A5CA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200FF-D3EE-46B7-9DD8-F19BA275DB4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96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299AF-7D00-7377-B320-7FD08B842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591AFC1-F0CC-739A-9BD2-24DD306363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2F2CABD-F657-AC95-505E-6AB8B7888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59" indent="-172759">
              <a:buFontTx/>
              <a:buChar char="-"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06DE5C-6466-DA16-9DF7-E71B14C870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200FF-D3EE-46B7-9DD8-F19BA275DB4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561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2D312-CF98-7AA6-1320-04A771BCC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A6828DA-A2E0-DA38-7A3A-78B3A3D2F9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1CAC0D7-6C3A-E26D-B8E5-F005B98E0E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B5E136-5ADC-D1DF-8A53-853FF66650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200FF-D3EE-46B7-9DD8-F19BA275DB4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33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DEC5C-E4C6-FE29-E1E3-6BB475E70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5AB6BBA-3B3B-B832-8423-9EA31AAD96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C0810BE-45F9-7C9F-6382-962D13A5A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59" indent="-172759">
              <a:buFontTx/>
              <a:buChar char="-"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EC4224-3225-4531-9A3D-FB6E23F4EE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200FF-D3EE-46B7-9DD8-F19BA275DB4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280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59" indent="-172759">
              <a:buFontTx/>
              <a:buChar char="-"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200FF-D3EE-46B7-9DD8-F19BA275DB4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450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75ECE-7430-184D-7DE7-7FD92CD24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610F604-1464-7B40-317E-8E76B5BDB9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01D6B8F-3598-E652-CA00-579AB8C7F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59" indent="-172759">
              <a:buFontTx/>
              <a:buChar char="-"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FE3A2E1-846B-F301-17A3-26BD71B62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200FF-D3EE-46B7-9DD8-F19BA275DB4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663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200FF-D3EE-46B7-9DD8-F19BA275DB4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587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84986-87AA-E29D-9EB1-A5A90597E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5DB2A8C-6F85-BC2E-E24C-29E99B07B2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23404C6-4F17-C283-33FB-1A6425ED6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A224D0-95B8-4663-0DC1-404D55E9CD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200FF-D3EE-46B7-9DD8-F19BA275DB4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172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02C5F-63A5-B382-41EB-9D685A45E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C517574-4A40-1951-0446-2CD0D1D3E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FE7A96C-61FE-6AC6-AD9D-B135425C7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DD251F3-BE41-823D-7A5E-2FA71C843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200FF-D3EE-46B7-9DD8-F19BA275DB4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61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FA401-98C6-1C23-16EF-97D71E824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699FF8C-1257-CB36-9049-ABFFA79E12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DE4A4EB-C058-724F-7F38-AF7D2288B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FC59CCF-1BED-E018-E538-D0240FBF9F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E200FF-D3EE-46B7-9DD8-F19BA275DB4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54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4E95A-FA45-3BA8-CC0D-8C9AD5A0FC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5388" y="3216664"/>
            <a:ext cx="9420563" cy="1154298"/>
          </a:xfrm>
        </p:spPr>
        <p:txBody>
          <a:bodyPr anchor="t"/>
          <a:lstStyle>
            <a:lvl1pPr algn="l">
              <a:defRPr sz="7550"/>
            </a:lvl1pPr>
          </a:lstStyle>
          <a:p>
            <a:r>
              <a:rPr lang="nl-NL"/>
              <a:t>Presentatie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E55174B-72DF-1612-FD39-7737CF4982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20239" y="4532146"/>
            <a:ext cx="9355712" cy="61054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Hier is plaats voor een </a:t>
            </a:r>
            <a:r>
              <a:rPr lang="nl-NL" err="1"/>
              <a:t>subkop</a:t>
            </a:r>
            <a:r>
              <a:rPr lang="nl-NL"/>
              <a:t> regel</a:t>
            </a:r>
          </a:p>
        </p:txBody>
      </p:sp>
    </p:spTree>
    <p:extLst>
      <p:ext uri="{BB962C8B-B14F-4D97-AF65-F5344CB8AC3E}">
        <p14:creationId xmlns:p14="http://schemas.microsoft.com/office/powerpoint/2010/main" val="3363797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908" userDrawn="1">
          <p15:clr>
            <a:srgbClr val="FBAE40"/>
          </p15:clr>
        </p15:guide>
        <p15:guide id="2" orient="horz" pos="213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els + kolommen tekst +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148BC833-CE90-F25C-A735-48655BB76D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8495" y="3401193"/>
            <a:ext cx="4082978" cy="1961110"/>
          </a:xfrm>
        </p:spPr>
        <p:txBody>
          <a:bodyPr>
            <a:normAutofit/>
          </a:bodyPr>
          <a:lstStyle>
            <a:lvl1pPr marL="0" indent="0">
              <a:buNone/>
              <a:defRPr sz="1850" b="0">
                <a:solidFill>
                  <a:srgbClr val="7465A0"/>
                </a:solidFill>
              </a:defRPr>
            </a:lvl1pPr>
          </a:lstStyle>
          <a:p>
            <a:r>
              <a:rPr lang="nl-NL"/>
              <a:t>Twee losse blokken platte tekst, 18,5 </a:t>
            </a:r>
            <a:r>
              <a:rPr lang="nl-NL" err="1"/>
              <a:t>pt</a:t>
            </a:r>
            <a:r>
              <a:rPr lang="nl-NL"/>
              <a:t> groot in paars. </a:t>
            </a:r>
          </a:p>
          <a:p>
            <a:r>
              <a:rPr lang="nl-NL"/>
              <a:t>Ut </a:t>
            </a:r>
            <a:r>
              <a:rPr lang="nl-NL" err="1"/>
              <a:t>voluptat</a:t>
            </a:r>
            <a:r>
              <a:rPr lang="nl-NL"/>
              <a:t> </a:t>
            </a:r>
            <a:r>
              <a:rPr lang="nl-NL" err="1"/>
              <a:t>experum</a:t>
            </a:r>
            <a:r>
              <a:rPr lang="nl-NL"/>
              <a:t> </a:t>
            </a:r>
            <a:r>
              <a:rPr lang="nl-NL" err="1"/>
              <a:t>earum</a:t>
            </a:r>
            <a:r>
              <a:rPr lang="nl-NL"/>
              <a:t> a </a:t>
            </a:r>
            <a:r>
              <a:rPr lang="nl-NL" err="1"/>
              <a:t>providebis</a:t>
            </a:r>
            <a:r>
              <a:rPr lang="nl-NL"/>
              <a:t> </a:t>
            </a:r>
            <a:r>
              <a:rPr lang="nl-NL" err="1"/>
              <a:t>sumque</a:t>
            </a:r>
            <a:r>
              <a:rPr lang="nl-NL"/>
              <a:t> </a:t>
            </a:r>
            <a:r>
              <a:rPr lang="nl-NL" err="1"/>
              <a:t>udaestem</a:t>
            </a:r>
            <a:r>
              <a:rPr lang="nl-NL"/>
              <a:t>. </a:t>
            </a:r>
            <a:r>
              <a:rPr lang="nl-NL" err="1"/>
              <a:t>Deliquunt</a:t>
            </a:r>
            <a:r>
              <a:rPr lang="nl-NL"/>
              <a:t> </a:t>
            </a:r>
            <a:r>
              <a:rPr lang="nl-NL" err="1"/>
              <a:t>audi</a:t>
            </a:r>
            <a:r>
              <a:rPr lang="nl-NL"/>
              <a:t> </a:t>
            </a:r>
            <a:r>
              <a:rPr lang="nl-NL" err="1"/>
              <a:t>sanihil</a:t>
            </a:r>
            <a:r>
              <a:rPr lang="nl-NL"/>
              <a:t> </a:t>
            </a:r>
            <a:r>
              <a:rPr lang="nl-NL" err="1"/>
              <a:t>im</a:t>
            </a:r>
            <a:r>
              <a:rPr lang="nl-NL"/>
              <a:t> </a:t>
            </a:r>
            <a:r>
              <a:rPr lang="nl-NL" err="1"/>
              <a:t>audiciae</a:t>
            </a:r>
            <a:r>
              <a:rPr lang="nl-NL"/>
              <a:t> </a:t>
            </a:r>
            <a:r>
              <a:rPr lang="nl-NL" err="1"/>
              <a:t>soluptiur</a:t>
            </a:r>
            <a:r>
              <a:rPr lang="nl-NL"/>
              <a:t> </a:t>
            </a:r>
            <a:r>
              <a:rPr lang="nl-NL" err="1"/>
              <a:t>magnis</a:t>
            </a:r>
            <a:r>
              <a:rPr lang="nl-NL"/>
              <a:t> </a:t>
            </a:r>
            <a:r>
              <a:rPr lang="nl-NL" err="1"/>
              <a:t>quiam</a:t>
            </a:r>
            <a:r>
              <a:rPr lang="nl-NL"/>
              <a:t> ent. </a:t>
            </a:r>
            <a:r>
              <a:rPr lang="nl-NL" err="1"/>
              <a:t>Uditem</a:t>
            </a:r>
            <a:r>
              <a:rPr lang="nl-NL"/>
              <a:t> </a:t>
            </a:r>
            <a:r>
              <a:rPr lang="nl-NL" err="1"/>
              <a:t>quasper</a:t>
            </a:r>
            <a:r>
              <a:rPr lang="nl-NL"/>
              <a:t> </a:t>
            </a:r>
            <a:r>
              <a:rPr lang="nl-NL" err="1"/>
              <a:t>iaturita</a:t>
            </a:r>
            <a:r>
              <a:rPr lang="nl-NL"/>
              <a:t> des ex.</a:t>
            </a:r>
          </a:p>
        </p:txBody>
      </p:sp>
      <p:sp>
        <p:nvSpPr>
          <p:cNvPr id="2" name="Tijdelijke aanduiding voor tekst 12">
            <a:extLst>
              <a:ext uri="{FF2B5EF4-FFF2-40B4-BE49-F238E27FC236}">
                <a16:creationId xmlns:a16="http://schemas.microsoft.com/office/drawing/2014/main" id="{CB4E3414-7E31-62CE-51A3-8EF36683D7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2246" y="2120400"/>
            <a:ext cx="4069228" cy="1044575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3700">
                <a:solidFill>
                  <a:srgbClr val="7465A0"/>
                </a:solidFill>
              </a:defRPr>
            </a:lvl1pPr>
          </a:lstStyle>
          <a:p>
            <a:pPr lvl="0"/>
            <a:r>
              <a:rPr lang="nl-NL"/>
              <a:t>Tussenkop, optie voor 2 regels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53206BFC-6ED2-3FCB-753E-78ED0069FD33}"/>
              </a:ext>
            </a:extLst>
          </p:cNvPr>
          <p:cNvGrpSpPr/>
          <p:nvPr userDrawn="1"/>
        </p:nvGrpSpPr>
        <p:grpSpPr>
          <a:xfrm>
            <a:off x="825500" y="5946186"/>
            <a:ext cx="10336128" cy="444649"/>
            <a:chOff x="825500" y="5959936"/>
            <a:chExt cx="10336128" cy="444649"/>
          </a:xfrm>
        </p:grpSpPr>
        <p:sp>
          <p:nvSpPr>
            <p:cNvPr id="4" name="Afgeronde rechthoek 3">
              <a:extLst>
                <a:ext uri="{FF2B5EF4-FFF2-40B4-BE49-F238E27FC236}">
                  <a16:creationId xmlns:a16="http://schemas.microsoft.com/office/drawing/2014/main" id="{B244206C-BA5F-E2B4-F8AD-72330E0ECD25}"/>
                </a:ext>
              </a:extLst>
            </p:cNvPr>
            <p:cNvSpPr/>
            <p:nvPr/>
          </p:nvSpPr>
          <p:spPr>
            <a:xfrm>
              <a:off x="825500" y="5959936"/>
              <a:ext cx="10336128" cy="4446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89358F8B-30AC-F660-4F37-5E32B6BA9B05}"/>
                </a:ext>
              </a:extLst>
            </p:cNvPr>
            <p:cNvSpPr/>
            <p:nvPr/>
          </p:nvSpPr>
          <p:spPr>
            <a:xfrm>
              <a:off x="10758931" y="6054726"/>
              <a:ext cx="260350" cy="260350"/>
            </a:xfrm>
            <a:prstGeom prst="ellipse">
              <a:avLst/>
            </a:prstGeom>
            <a:blipFill>
              <a:blip r:embed="rId3"/>
              <a:stretch>
                <a:fillRect l="10" r="-1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Tijdelijke aanduiding voor tekst 12">
            <a:extLst>
              <a:ext uri="{FF2B5EF4-FFF2-40B4-BE49-F238E27FC236}">
                <a16:creationId xmlns:a16="http://schemas.microsoft.com/office/drawing/2014/main" id="{921B624B-EC37-7C76-BDD2-F7699D6446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9990" y="6046014"/>
            <a:ext cx="4071483" cy="31432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7465A0"/>
                </a:solidFill>
              </a:defRPr>
            </a:lvl1pPr>
            <a:lvl2pPr>
              <a:defRPr>
                <a:solidFill>
                  <a:srgbClr val="7465A0"/>
                </a:solidFill>
              </a:defRPr>
            </a:lvl2pPr>
            <a:lvl3pPr>
              <a:defRPr>
                <a:solidFill>
                  <a:srgbClr val="7465A0"/>
                </a:solidFill>
              </a:defRPr>
            </a:lvl3pPr>
            <a:lvl4pPr>
              <a:defRPr>
                <a:solidFill>
                  <a:srgbClr val="7465A0"/>
                </a:solidFill>
              </a:defRPr>
            </a:lvl4pPr>
            <a:lvl5pPr>
              <a:defRPr>
                <a:solidFill>
                  <a:srgbClr val="7465A0"/>
                </a:solidFill>
              </a:defRPr>
            </a:lvl5pPr>
          </a:lstStyle>
          <a:p>
            <a:pPr lvl="0"/>
            <a:r>
              <a:rPr lang="nl-NL"/>
              <a:t>Presentatie onderwerp / titel, 15 </a:t>
            </a:r>
            <a:r>
              <a:rPr lang="nl-NL" err="1"/>
              <a:t>pt</a:t>
            </a:r>
            <a:r>
              <a:rPr lang="nl-NL"/>
              <a:t>, vet</a:t>
            </a:r>
          </a:p>
        </p:txBody>
      </p:sp>
      <p:sp>
        <p:nvSpPr>
          <p:cNvPr id="21" name="Tijdelijke aanduiding voor tekst 12">
            <a:extLst>
              <a:ext uri="{FF2B5EF4-FFF2-40B4-BE49-F238E27FC236}">
                <a16:creationId xmlns:a16="http://schemas.microsoft.com/office/drawing/2014/main" id="{7D6AC9C1-DF49-9106-C471-F52FAFD9B5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8206" y="2120400"/>
            <a:ext cx="4069228" cy="1044575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3700">
                <a:solidFill>
                  <a:srgbClr val="7465A0"/>
                </a:solidFill>
              </a:defRPr>
            </a:lvl1pPr>
          </a:lstStyle>
          <a:p>
            <a:pPr lvl="0"/>
            <a:r>
              <a:rPr lang="nl-NL"/>
              <a:t>Tussenkop, optie voor 2 regels</a:t>
            </a:r>
          </a:p>
        </p:txBody>
      </p:sp>
      <p:sp>
        <p:nvSpPr>
          <p:cNvPr id="22" name="Tijdelijke aanduiding voor tekst 13">
            <a:extLst>
              <a:ext uri="{FF2B5EF4-FFF2-40B4-BE49-F238E27FC236}">
                <a16:creationId xmlns:a16="http://schemas.microsoft.com/office/drawing/2014/main" id="{E13D14B5-EC1C-C1C9-5C83-37EF8FE1BC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4456" y="3401193"/>
            <a:ext cx="4082978" cy="1961110"/>
          </a:xfrm>
        </p:spPr>
        <p:txBody>
          <a:bodyPr>
            <a:normAutofit/>
          </a:bodyPr>
          <a:lstStyle>
            <a:lvl1pPr marL="0" indent="0">
              <a:buNone/>
              <a:defRPr sz="1850" b="0">
                <a:solidFill>
                  <a:srgbClr val="7465A0"/>
                </a:solidFill>
              </a:defRPr>
            </a:lvl1pPr>
          </a:lstStyle>
          <a:p>
            <a:r>
              <a:rPr lang="nl-NL"/>
              <a:t>Twee losse blokken platte tekst, 18,5 </a:t>
            </a:r>
            <a:r>
              <a:rPr lang="nl-NL" err="1"/>
              <a:t>pt</a:t>
            </a:r>
            <a:r>
              <a:rPr lang="nl-NL"/>
              <a:t> groot in paars. </a:t>
            </a:r>
          </a:p>
          <a:p>
            <a:r>
              <a:rPr lang="nl-NL"/>
              <a:t>Ut </a:t>
            </a:r>
            <a:r>
              <a:rPr lang="nl-NL" err="1"/>
              <a:t>voluptat</a:t>
            </a:r>
            <a:r>
              <a:rPr lang="nl-NL"/>
              <a:t> </a:t>
            </a:r>
            <a:r>
              <a:rPr lang="nl-NL" err="1"/>
              <a:t>experum</a:t>
            </a:r>
            <a:r>
              <a:rPr lang="nl-NL"/>
              <a:t> </a:t>
            </a:r>
            <a:r>
              <a:rPr lang="nl-NL" err="1"/>
              <a:t>earum</a:t>
            </a:r>
            <a:r>
              <a:rPr lang="nl-NL"/>
              <a:t> a </a:t>
            </a:r>
            <a:r>
              <a:rPr lang="nl-NL" err="1"/>
              <a:t>providebis</a:t>
            </a:r>
            <a:r>
              <a:rPr lang="nl-NL"/>
              <a:t> </a:t>
            </a:r>
            <a:r>
              <a:rPr lang="nl-NL" err="1"/>
              <a:t>sumque</a:t>
            </a:r>
            <a:r>
              <a:rPr lang="nl-NL"/>
              <a:t> </a:t>
            </a:r>
            <a:r>
              <a:rPr lang="nl-NL" err="1"/>
              <a:t>udaestem</a:t>
            </a:r>
            <a:r>
              <a:rPr lang="nl-NL"/>
              <a:t>. </a:t>
            </a:r>
            <a:r>
              <a:rPr lang="nl-NL" err="1"/>
              <a:t>Deliquunt</a:t>
            </a:r>
            <a:r>
              <a:rPr lang="nl-NL"/>
              <a:t> </a:t>
            </a:r>
            <a:r>
              <a:rPr lang="nl-NL" err="1"/>
              <a:t>audi</a:t>
            </a:r>
            <a:r>
              <a:rPr lang="nl-NL"/>
              <a:t> </a:t>
            </a:r>
            <a:r>
              <a:rPr lang="nl-NL" err="1"/>
              <a:t>sanihil</a:t>
            </a:r>
            <a:r>
              <a:rPr lang="nl-NL"/>
              <a:t> </a:t>
            </a:r>
            <a:r>
              <a:rPr lang="nl-NL" err="1"/>
              <a:t>im</a:t>
            </a:r>
            <a:r>
              <a:rPr lang="nl-NL"/>
              <a:t> </a:t>
            </a:r>
            <a:r>
              <a:rPr lang="nl-NL" err="1"/>
              <a:t>audiciae</a:t>
            </a:r>
            <a:r>
              <a:rPr lang="nl-NL"/>
              <a:t> </a:t>
            </a:r>
            <a:r>
              <a:rPr lang="nl-NL" err="1"/>
              <a:t>soluptiur</a:t>
            </a:r>
            <a:r>
              <a:rPr lang="nl-NL"/>
              <a:t> </a:t>
            </a:r>
            <a:r>
              <a:rPr lang="nl-NL" err="1"/>
              <a:t>magnis</a:t>
            </a:r>
            <a:r>
              <a:rPr lang="nl-NL"/>
              <a:t> </a:t>
            </a:r>
            <a:r>
              <a:rPr lang="nl-NL" err="1"/>
              <a:t>quiam</a:t>
            </a:r>
            <a:r>
              <a:rPr lang="nl-NL"/>
              <a:t> ent. </a:t>
            </a:r>
            <a:r>
              <a:rPr lang="nl-NL" err="1"/>
              <a:t>Uditem</a:t>
            </a:r>
            <a:r>
              <a:rPr lang="nl-NL"/>
              <a:t> </a:t>
            </a:r>
            <a:r>
              <a:rPr lang="nl-NL" err="1"/>
              <a:t>quasper</a:t>
            </a:r>
            <a:r>
              <a:rPr lang="nl-NL"/>
              <a:t> </a:t>
            </a:r>
            <a:r>
              <a:rPr lang="nl-NL" err="1"/>
              <a:t>iaturita</a:t>
            </a:r>
            <a:r>
              <a:rPr lang="nl-NL"/>
              <a:t> des ex.</a:t>
            </a:r>
          </a:p>
        </p:txBody>
      </p:sp>
    </p:spTree>
    <p:extLst>
      <p:ext uri="{BB962C8B-B14F-4D97-AF65-F5344CB8AC3E}">
        <p14:creationId xmlns:p14="http://schemas.microsoft.com/office/powerpoint/2010/main" val="2361718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1366" userDrawn="1">
          <p15:clr>
            <a:srgbClr val="FBAE40"/>
          </p15:clr>
        </p15:guide>
        <p15:guide id="3" orient="horz" pos="3884" userDrawn="1">
          <p15:clr>
            <a:srgbClr val="FBAE40"/>
          </p15:clr>
        </p15:guide>
        <p15:guide id="5" pos="4226">
          <p15:clr>
            <a:srgbClr val="FBAE40"/>
          </p15:clr>
        </p15:guide>
        <p15:guide id="8" orient="horz" pos="2183" userDrawn="1">
          <p15:clr>
            <a:srgbClr val="FBAE40"/>
          </p15:clr>
        </p15:guide>
        <p15:guide id="10" pos="3409">
          <p15:clr>
            <a:srgbClr val="FBAE40"/>
          </p15:clr>
        </p15:guide>
        <p15:guide id="11" orient="horz" pos="333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els + kolommen tekst +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148BC833-CE90-F25C-A735-48655BB76D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8495" y="3401193"/>
            <a:ext cx="2963005" cy="1961110"/>
          </a:xfrm>
        </p:spPr>
        <p:txBody>
          <a:bodyPr>
            <a:normAutofit/>
          </a:bodyPr>
          <a:lstStyle>
            <a:lvl1pPr marL="0" indent="0">
              <a:buNone/>
              <a:defRPr sz="1850" b="0">
                <a:solidFill>
                  <a:srgbClr val="7465A0"/>
                </a:solidFill>
              </a:defRPr>
            </a:lvl1pPr>
          </a:lstStyle>
          <a:p>
            <a:r>
              <a:rPr lang="nl-NL"/>
              <a:t>Drie losse blokken platte tekst, 18,5 </a:t>
            </a:r>
            <a:r>
              <a:rPr lang="nl-NL" err="1"/>
              <a:t>pt</a:t>
            </a:r>
            <a:r>
              <a:rPr lang="nl-NL"/>
              <a:t> groot in paars. </a:t>
            </a:r>
          </a:p>
          <a:p>
            <a:r>
              <a:rPr lang="nl-NL"/>
              <a:t>Ut </a:t>
            </a:r>
            <a:r>
              <a:rPr lang="nl-NL" err="1"/>
              <a:t>voluptat</a:t>
            </a:r>
            <a:r>
              <a:rPr lang="nl-NL"/>
              <a:t> </a:t>
            </a:r>
            <a:r>
              <a:rPr lang="nl-NL" err="1"/>
              <a:t>experum</a:t>
            </a:r>
            <a:r>
              <a:rPr lang="nl-NL"/>
              <a:t> </a:t>
            </a:r>
            <a:r>
              <a:rPr lang="nl-NL" err="1"/>
              <a:t>earum</a:t>
            </a:r>
            <a:r>
              <a:rPr lang="nl-NL"/>
              <a:t> a </a:t>
            </a:r>
            <a:r>
              <a:rPr lang="nl-NL" err="1"/>
              <a:t>providebis</a:t>
            </a:r>
            <a:r>
              <a:rPr lang="nl-NL"/>
              <a:t> </a:t>
            </a:r>
            <a:r>
              <a:rPr lang="nl-NL" err="1"/>
              <a:t>sumque</a:t>
            </a:r>
            <a:r>
              <a:rPr lang="nl-NL"/>
              <a:t> </a:t>
            </a:r>
            <a:r>
              <a:rPr lang="nl-NL" err="1"/>
              <a:t>udaestem</a:t>
            </a:r>
            <a:r>
              <a:rPr lang="nl-NL"/>
              <a:t>.</a:t>
            </a:r>
          </a:p>
        </p:txBody>
      </p:sp>
      <p:sp>
        <p:nvSpPr>
          <p:cNvPr id="2" name="Tijdelijke aanduiding voor tekst 12">
            <a:extLst>
              <a:ext uri="{FF2B5EF4-FFF2-40B4-BE49-F238E27FC236}">
                <a16:creationId xmlns:a16="http://schemas.microsoft.com/office/drawing/2014/main" id="{CB4E3414-7E31-62CE-51A3-8EF36683D7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2246" y="2120400"/>
            <a:ext cx="2953027" cy="1044575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3700">
                <a:solidFill>
                  <a:srgbClr val="7465A0"/>
                </a:solidFill>
              </a:defRPr>
            </a:lvl1pPr>
          </a:lstStyle>
          <a:p>
            <a:pPr lvl="0"/>
            <a:r>
              <a:rPr lang="nl-NL"/>
              <a:t>Tussenkop, 2 regels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53206BFC-6ED2-3FCB-753E-78ED0069FD33}"/>
              </a:ext>
            </a:extLst>
          </p:cNvPr>
          <p:cNvGrpSpPr/>
          <p:nvPr userDrawn="1"/>
        </p:nvGrpSpPr>
        <p:grpSpPr>
          <a:xfrm>
            <a:off x="825500" y="5946186"/>
            <a:ext cx="10336128" cy="444649"/>
            <a:chOff x="825500" y="5959936"/>
            <a:chExt cx="10336128" cy="444649"/>
          </a:xfrm>
        </p:grpSpPr>
        <p:sp>
          <p:nvSpPr>
            <p:cNvPr id="4" name="Afgeronde rechthoek 3">
              <a:extLst>
                <a:ext uri="{FF2B5EF4-FFF2-40B4-BE49-F238E27FC236}">
                  <a16:creationId xmlns:a16="http://schemas.microsoft.com/office/drawing/2014/main" id="{B244206C-BA5F-E2B4-F8AD-72330E0ECD25}"/>
                </a:ext>
              </a:extLst>
            </p:cNvPr>
            <p:cNvSpPr/>
            <p:nvPr/>
          </p:nvSpPr>
          <p:spPr>
            <a:xfrm>
              <a:off x="825500" y="5959936"/>
              <a:ext cx="10336128" cy="4446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89358F8B-30AC-F660-4F37-5E32B6BA9B05}"/>
                </a:ext>
              </a:extLst>
            </p:cNvPr>
            <p:cNvSpPr/>
            <p:nvPr/>
          </p:nvSpPr>
          <p:spPr>
            <a:xfrm>
              <a:off x="10758931" y="6054726"/>
              <a:ext cx="260350" cy="260350"/>
            </a:xfrm>
            <a:prstGeom prst="ellipse">
              <a:avLst/>
            </a:prstGeom>
            <a:blipFill>
              <a:blip r:embed="rId3"/>
              <a:stretch>
                <a:fillRect l="10" r="-1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Tijdelijke aanduiding voor tekst 12">
            <a:extLst>
              <a:ext uri="{FF2B5EF4-FFF2-40B4-BE49-F238E27FC236}">
                <a16:creationId xmlns:a16="http://schemas.microsoft.com/office/drawing/2014/main" id="{921B624B-EC37-7C76-BDD2-F7699D6446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9990" y="6046014"/>
            <a:ext cx="4071483" cy="31432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7465A0"/>
                </a:solidFill>
              </a:defRPr>
            </a:lvl1pPr>
            <a:lvl2pPr>
              <a:defRPr>
                <a:solidFill>
                  <a:srgbClr val="7465A0"/>
                </a:solidFill>
              </a:defRPr>
            </a:lvl2pPr>
            <a:lvl3pPr>
              <a:defRPr>
                <a:solidFill>
                  <a:srgbClr val="7465A0"/>
                </a:solidFill>
              </a:defRPr>
            </a:lvl3pPr>
            <a:lvl4pPr>
              <a:defRPr>
                <a:solidFill>
                  <a:srgbClr val="7465A0"/>
                </a:solidFill>
              </a:defRPr>
            </a:lvl4pPr>
            <a:lvl5pPr>
              <a:defRPr>
                <a:solidFill>
                  <a:srgbClr val="7465A0"/>
                </a:solidFill>
              </a:defRPr>
            </a:lvl5pPr>
          </a:lstStyle>
          <a:p>
            <a:pPr lvl="0"/>
            <a:r>
              <a:rPr lang="nl-NL"/>
              <a:t>Presentatie onderwerp / titel, 15 </a:t>
            </a:r>
            <a:r>
              <a:rPr lang="nl-NL" err="1"/>
              <a:t>pt</a:t>
            </a:r>
            <a:r>
              <a:rPr lang="nl-NL"/>
              <a:t>, vet</a:t>
            </a:r>
          </a:p>
        </p:txBody>
      </p:sp>
      <p:sp>
        <p:nvSpPr>
          <p:cNvPr id="5" name="Tijdelijke aanduiding voor tekst 13">
            <a:extLst>
              <a:ext uri="{FF2B5EF4-FFF2-40B4-BE49-F238E27FC236}">
                <a16:creationId xmlns:a16="http://schemas.microsoft.com/office/drawing/2014/main" id="{058FEA55-F75E-CF4E-F6AA-B5B3FF1E4E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99845" y="3401193"/>
            <a:ext cx="2963005" cy="1961110"/>
          </a:xfrm>
        </p:spPr>
        <p:txBody>
          <a:bodyPr>
            <a:normAutofit/>
          </a:bodyPr>
          <a:lstStyle>
            <a:lvl1pPr marL="0" indent="0">
              <a:buNone/>
              <a:defRPr sz="1850" b="0">
                <a:solidFill>
                  <a:srgbClr val="7465A0"/>
                </a:solidFill>
              </a:defRPr>
            </a:lvl1pPr>
          </a:lstStyle>
          <a:p>
            <a:r>
              <a:rPr lang="nl-NL"/>
              <a:t>Drie losse blokken platte tekst, 18,5 </a:t>
            </a:r>
            <a:r>
              <a:rPr lang="nl-NL" err="1"/>
              <a:t>pt</a:t>
            </a:r>
            <a:r>
              <a:rPr lang="nl-NL"/>
              <a:t> groot in paars. </a:t>
            </a:r>
          </a:p>
          <a:p>
            <a:r>
              <a:rPr lang="nl-NL"/>
              <a:t>Ut </a:t>
            </a:r>
            <a:r>
              <a:rPr lang="nl-NL" err="1"/>
              <a:t>voluptat</a:t>
            </a:r>
            <a:r>
              <a:rPr lang="nl-NL"/>
              <a:t> </a:t>
            </a:r>
            <a:r>
              <a:rPr lang="nl-NL" err="1"/>
              <a:t>experum</a:t>
            </a:r>
            <a:r>
              <a:rPr lang="nl-NL"/>
              <a:t> </a:t>
            </a:r>
            <a:r>
              <a:rPr lang="nl-NL" err="1"/>
              <a:t>earum</a:t>
            </a:r>
            <a:r>
              <a:rPr lang="nl-NL"/>
              <a:t> a </a:t>
            </a:r>
            <a:r>
              <a:rPr lang="nl-NL" err="1"/>
              <a:t>providebis</a:t>
            </a:r>
            <a:r>
              <a:rPr lang="nl-NL"/>
              <a:t> </a:t>
            </a:r>
            <a:r>
              <a:rPr lang="nl-NL" err="1"/>
              <a:t>sumque</a:t>
            </a:r>
            <a:r>
              <a:rPr lang="nl-NL"/>
              <a:t> </a:t>
            </a:r>
            <a:r>
              <a:rPr lang="nl-NL" err="1"/>
              <a:t>udaestem</a:t>
            </a:r>
            <a:r>
              <a:rPr lang="nl-NL"/>
              <a:t>.</a:t>
            </a:r>
          </a:p>
        </p:txBody>
      </p:sp>
      <p:sp>
        <p:nvSpPr>
          <p:cNvPr id="6" name="Tijdelijke aanduiding voor tekst 12">
            <a:extLst>
              <a:ext uri="{FF2B5EF4-FFF2-40B4-BE49-F238E27FC236}">
                <a16:creationId xmlns:a16="http://schemas.microsoft.com/office/drawing/2014/main" id="{35CFEFA9-11A0-620D-87A4-9539C52980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13596" y="2120400"/>
            <a:ext cx="2953027" cy="1044575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3700">
                <a:solidFill>
                  <a:srgbClr val="7465A0"/>
                </a:solidFill>
              </a:defRPr>
            </a:lvl1pPr>
          </a:lstStyle>
          <a:p>
            <a:pPr lvl="0"/>
            <a:r>
              <a:rPr lang="nl-NL"/>
              <a:t>Tussenkop, 2 regels</a:t>
            </a:r>
          </a:p>
        </p:txBody>
      </p:sp>
      <p:sp>
        <p:nvSpPr>
          <p:cNvPr id="8" name="Tijdelijke aanduiding voor tekst 13">
            <a:extLst>
              <a:ext uri="{FF2B5EF4-FFF2-40B4-BE49-F238E27FC236}">
                <a16:creationId xmlns:a16="http://schemas.microsoft.com/office/drawing/2014/main" id="{9ACBB483-BF0E-39AE-839C-5142414804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12945" y="3401193"/>
            <a:ext cx="2963005" cy="1961110"/>
          </a:xfrm>
        </p:spPr>
        <p:txBody>
          <a:bodyPr>
            <a:normAutofit/>
          </a:bodyPr>
          <a:lstStyle>
            <a:lvl1pPr marL="0" indent="0">
              <a:buNone/>
              <a:defRPr sz="1850" b="0">
                <a:solidFill>
                  <a:srgbClr val="7465A0"/>
                </a:solidFill>
              </a:defRPr>
            </a:lvl1pPr>
          </a:lstStyle>
          <a:p>
            <a:r>
              <a:rPr lang="nl-NL"/>
              <a:t>Drie losse blokken platte tekst, 18,5 </a:t>
            </a:r>
            <a:r>
              <a:rPr lang="nl-NL" err="1"/>
              <a:t>pt</a:t>
            </a:r>
            <a:r>
              <a:rPr lang="nl-NL"/>
              <a:t> groot in paars. </a:t>
            </a:r>
          </a:p>
          <a:p>
            <a:r>
              <a:rPr lang="nl-NL"/>
              <a:t>Ut </a:t>
            </a:r>
            <a:r>
              <a:rPr lang="nl-NL" err="1"/>
              <a:t>voluptat</a:t>
            </a:r>
            <a:r>
              <a:rPr lang="nl-NL"/>
              <a:t> </a:t>
            </a:r>
            <a:r>
              <a:rPr lang="nl-NL" err="1"/>
              <a:t>experum</a:t>
            </a:r>
            <a:r>
              <a:rPr lang="nl-NL"/>
              <a:t> </a:t>
            </a:r>
            <a:r>
              <a:rPr lang="nl-NL" err="1"/>
              <a:t>earum</a:t>
            </a:r>
            <a:r>
              <a:rPr lang="nl-NL"/>
              <a:t> a </a:t>
            </a:r>
            <a:r>
              <a:rPr lang="nl-NL" err="1"/>
              <a:t>providebis</a:t>
            </a:r>
            <a:r>
              <a:rPr lang="nl-NL"/>
              <a:t> </a:t>
            </a:r>
            <a:r>
              <a:rPr lang="nl-NL" err="1"/>
              <a:t>sumque</a:t>
            </a:r>
            <a:r>
              <a:rPr lang="nl-NL"/>
              <a:t> </a:t>
            </a:r>
            <a:r>
              <a:rPr lang="nl-NL" err="1"/>
              <a:t>udaestem</a:t>
            </a:r>
            <a:r>
              <a:rPr lang="nl-NL"/>
              <a:t>.</a:t>
            </a:r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93A3C7B2-6090-D71A-5CED-6ABDEEDDC9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26696" y="2120400"/>
            <a:ext cx="2953027" cy="1044575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3700">
                <a:solidFill>
                  <a:srgbClr val="7465A0"/>
                </a:solidFill>
              </a:defRPr>
            </a:lvl1pPr>
          </a:lstStyle>
          <a:p>
            <a:pPr lvl="0"/>
            <a:r>
              <a:rPr lang="nl-NL"/>
              <a:t>Tussenkop, 2 regels</a:t>
            </a:r>
          </a:p>
        </p:txBody>
      </p:sp>
    </p:spTree>
    <p:extLst>
      <p:ext uri="{BB962C8B-B14F-4D97-AF65-F5344CB8AC3E}">
        <p14:creationId xmlns:p14="http://schemas.microsoft.com/office/powerpoint/2010/main" val="329500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1366">
          <p15:clr>
            <a:srgbClr val="FBAE40"/>
          </p15:clr>
        </p15:guide>
        <p15:guide id="3" orient="horz" pos="3884">
          <p15:clr>
            <a:srgbClr val="FBAE40"/>
          </p15:clr>
        </p15:guide>
        <p15:guide id="8" orient="horz" pos="2183">
          <p15:clr>
            <a:srgbClr val="FBAE40"/>
          </p15:clr>
        </p15:guide>
        <p15:guide id="11" orient="horz" pos="3339">
          <p15:clr>
            <a:srgbClr val="FBAE40"/>
          </p15:clr>
        </p15:guide>
        <p15:guide id="1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doorlopende tekst in 2 kolomm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2">
            <a:extLst>
              <a:ext uri="{FF2B5EF4-FFF2-40B4-BE49-F238E27FC236}">
                <a16:creationId xmlns:a16="http://schemas.microsoft.com/office/drawing/2014/main" id="{CB4E3414-7E31-62CE-51A3-8EF36683D7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2245" y="2618546"/>
            <a:ext cx="9343705" cy="581854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3700">
                <a:solidFill>
                  <a:srgbClr val="7465A0"/>
                </a:solidFill>
              </a:defRPr>
            </a:lvl1pPr>
          </a:lstStyle>
          <a:p>
            <a:pPr lvl="0"/>
            <a:r>
              <a:rPr lang="nl-NL"/>
              <a:t>Tussenkop, 37 </a:t>
            </a:r>
            <a:r>
              <a:rPr lang="nl-NL" err="1"/>
              <a:t>pt</a:t>
            </a:r>
            <a:r>
              <a:rPr lang="nl-NL"/>
              <a:t>, </a:t>
            </a:r>
            <a:r>
              <a:rPr lang="nl-NL" err="1"/>
              <a:t>bold</a:t>
            </a:r>
            <a:r>
              <a:rPr lang="nl-NL"/>
              <a:t>, paars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53206BFC-6ED2-3FCB-753E-78ED0069FD33}"/>
              </a:ext>
            </a:extLst>
          </p:cNvPr>
          <p:cNvGrpSpPr/>
          <p:nvPr userDrawn="1"/>
        </p:nvGrpSpPr>
        <p:grpSpPr>
          <a:xfrm>
            <a:off x="825500" y="5946186"/>
            <a:ext cx="10336128" cy="444649"/>
            <a:chOff x="825500" y="5959936"/>
            <a:chExt cx="10336128" cy="444649"/>
          </a:xfrm>
        </p:grpSpPr>
        <p:sp>
          <p:nvSpPr>
            <p:cNvPr id="4" name="Afgeronde rechthoek 3">
              <a:extLst>
                <a:ext uri="{FF2B5EF4-FFF2-40B4-BE49-F238E27FC236}">
                  <a16:creationId xmlns:a16="http://schemas.microsoft.com/office/drawing/2014/main" id="{B244206C-BA5F-E2B4-F8AD-72330E0ECD25}"/>
                </a:ext>
              </a:extLst>
            </p:cNvPr>
            <p:cNvSpPr/>
            <p:nvPr/>
          </p:nvSpPr>
          <p:spPr>
            <a:xfrm>
              <a:off x="825500" y="5959936"/>
              <a:ext cx="10336128" cy="4446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89358F8B-30AC-F660-4F37-5E32B6BA9B05}"/>
                </a:ext>
              </a:extLst>
            </p:cNvPr>
            <p:cNvSpPr/>
            <p:nvPr/>
          </p:nvSpPr>
          <p:spPr>
            <a:xfrm>
              <a:off x="10758931" y="6054726"/>
              <a:ext cx="260350" cy="260350"/>
            </a:xfrm>
            <a:prstGeom prst="ellipse">
              <a:avLst/>
            </a:prstGeom>
            <a:blipFill>
              <a:blip r:embed="rId3"/>
              <a:stretch>
                <a:fillRect l="10" r="-1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Tijdelijke aanduiding voor tekst 12">
            <a:extLst>
              <a:ext uri="{FF2B5EF4-FFF2-40B4-BE49-F238E27FC236}">
                <a16:creationId xmlns:a16="http://schemas.microsoft.com/office/drawing/2014/main" id="{921B624B-EC37-7C76-BDD2-F7699D6446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9990" y="6046014"/>
            <a:ext cx="4071483" cy="31432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7465A0"/>
                </a:solidFill>
              </a:defRPr>
            </a:lvl1pPr>
            <a:lvl2pPr>
              <a:defRPr>
                <a:solidFill>
                  <a:srgbClr val="7465A0"/>
                </a:solidFill>
              </a:defRPr>
            </a:lvl2pPr>
            <a:lvl3pPr>
              <a:defRPr>
                <a:solidFill>
                  <a:srgbClr val="7465A0"/>
                </a:solidFill>
              </a:defRPr>
            </a:lvl3pPr>
            <a:lvl4pPr>
              <a:defRPr>
                <a:solidFill>
                  <a:srgbClr val="7465A0"/>
                </a:solidFill>
              </a:defRPr>
            </a:lvl4pPr>
            <a:lvl5pPr>
              <a:defRPr>
                <a:solidFill>
                  <a:srgbClr val="7465A0"/>
                </a:solidFill>
              </a:defRPr>
            </a:lvl5pPr>
          </a:lstStyle>
          <a:p>
            <a:pPr lvl="0"/>
            <a:r>
              <a:rPr lang="nl-NL"/>
              <a:t>Presentatie onderwerp / titel, 15 </a:t>
            </a:r>
            <a:r>
              <a:rPr lang="nl-NL" err="1"/>
              <a:t>pt</a:t>
            </a:r>
            <a:r>
              <a:rPr lang="nl-NL"/>
              <a:t>, vet</a:t>
            </a:r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CAB93F38-EBA8-9B14-865F-4D457B1A6E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2246" y="2172653"/>
            <a:ext cx="9343704" cy="35922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2000" b="0">
                <a:solidFill>
                  <a:srgbClr val="7465A0"/>
                </a:solidFill>
              </a:defRPr>
            </a:lvl1pPr>
          </a:lstStyle>
          <a:p>
            <a:pPr lvl="0"/>
            <a:r>
              <a:rPr lang="nl-NL"/>
              <a:t>Kleine tussenkop, 20 </a:t>
            </a:r>
            <a:r>
              <a:rPr lang="nl-NL" err="1"/>
              <a:t>pt</a:t>
            </a:r>
            <a:r>
              <a:rPr lang="nl-NL"/>
              <a:t> 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D4076FD4-E11E-C998-7AC8-763C826FFA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0338" y="3400201"/>
            <a:ext cx="9345612" cy="1973487"/>
          </a:xfrm>
        </p:spPr>
        <p:txBody>
          <a:bodyPr wrap="square" numCol="2" spcCol="180000">
            <a:normAutofit/>
          </a:bodyPr>
          <a:lstStyle>
            <a:lvl1pPr marL="0" indent="0">
              <a:buNone/>
              <a:defRPr sz="1850" b="0">
                <a:solidFill>
                  <a:srgbClr val="7465A0"/>
                </a:solidFill>
              </a:defRPr>
            </a:lvl1pPr>
          </a:lstStyle>
          <a:p>
            <a:pPr lvl="0"/>
            <a:r>
              <a:rPr lang="nl-NL"/>
              <a:t>Doorlopende platte tekst in 2 kolommen, 18,5 </a:t>
            </a:r>
            <a:r>
              <a:rPr lang="nl-NL" err="1"/>
              <a:t>pt</a:t>
            </a:r>
            <a:r>
              <a:rPr lang="nl-NL"/>
              <a:t> in paars.</a:t>
            </a:r>
          </a:p>
        </p:txBody>
      </p:sp>
    </p:spTree>
    <p:extLst>
      <p:ext uri="{BB962C8B-B14F-4D97-AF65-F5344CB8AC3E}">
        <p14:creationId xmlns:p14="http://schemas.microsoft.com/office/powerpoint/2010/main" val="213577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1366">
          <p15:clr>
            <a:srgbClr val="FBAE40"/>
          </p15:clr>
        </p15:guide>
        <p15:guide id="3" orient="horz" pos="3884">
          <p15:clr>
            <a:srgbClr val="FBAE40"/>
          </p15:clr>
        </p15:guide>
        <p15:guide id="5" pos="4226">
          <p15:clr>
            <a:srgbClr val="FBAE40"/>
          </p15:clr>
        </p15:guide>
        <p15:guide id="8" orient="horz" pos="2183">
          <p15:clr>
            <a:srgbClr val="FBAE40"/>
          </p15:clr>
        </p15:guide>
        <p15:guide id="10" pos="3409">
          <p15:clr>
            <a:srgbClr val="FBAE40"/>
          </p15:clr>
        </p15:guide>
        <p15:guide id="11" orient="horz" pos="3385" userDrawn="1">
          <p15:clr>
            <a:srgbClr val="FBAE40"/>
          </p15:clr>
        </p15:guide>
        <p15:guide id="12" orient="horz" pos="168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doorlopende tekst in 3 kolomm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2">
            <a:extLst>
              <a:ext uri="{FF2B5EF4-FFF2-40B4-BE49-F238E27FC236}">
                <a16:creationId xmlns:a16="http://schemas.microsoft.com/office/drawing/2014/main" id="{CB4E3414-7E31-62CE-51A3-8EF36683D7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2245" y="2618546"/>
            <a:ext cx="9343705" cy="581854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3700">
                <a:solidFill>
                  <a:srgbClr val="7465A0"/>
                </a:solidFill>
              </a:defRPr>
            </a:lvl1pPr>
          </a:lstStyle>
          <a:p>
            <a:pPr lvl="0"/>
            <a:r>
              <a:rPr lang="nl-NL"/>
              <a:t>Tussenkop, 37 </a:t>
            </a:r>
            <a:r>
              <a:rPr lang="nl-NL" err="1"/>
              <a:t>pt</a:t>
            </a:r>
            <a:r>
              <a:rPr lang="nl-NL"/>
              <a:t>, </a:t>
            </a:r>
            <a:r>
              <a:rPr lang="nl-NL" err="1"/>
              <a:t>bold</a:t>
            </a:r>
            <a:r>
              <a:rPr lang="nl-NL"/>
              <a:t>, paars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53206BFC-6ED2-3FCB-753E-78ED0069FD33}"/>
              </a:ext>
            </a:extLst>
          </p:cNvPr>
          <p:cNvGrpSpPr/>
          <p:nvPr userDrawn="1"/>
        </p:nvGrpSpPr>
        <p:grpSpPr>
          <a:xfrm>
            <a:off x="825500" y="5946186"/>
            <a:ext cx="10336128" cy="444649"/>
            <a:chOff x="825500" y="5959936"/>
            <a:chExt cx="10336128" cy="444649"/>
          </a:xfrm>
        </p:grpSpPr>
        <p:sp>
          <p:nvSpPr>
            <p:cNvPr id="4" name="Afgeronde rechthoek 3">
              <a:extLst>
                <a:ext uri="{FF2B5EF4-FFF2-40B4-BE49-F238E27FC236}">
                  <a16:creationId xmlns:a16="http://schemas.microsoft.com/office/drawing/2014/main" id="{B244206C-BA5F-E2B4-F8AD-72330E0ECD25}"/>
                </a:ext>
              </a:extLst>
            </p:cNvPr>
            <p:cNvSpPr/>
            <p:nvPr/>
          </p:nvSpPr>
          <p:spPr>
            <a:xfrm>
              <a:off x="825500" y="5959936"/>
              <a:ext cx="10336128" cy="4446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89358F8B-30AC-F660-4F37-5E32B6BA9B05}"/>
                </a:ext>
              </a:extLst>
            </p:cNvPr>
            <p:cNvSpPr/>
            <p:nvPr/>
          </p:nvSpPr>
          <p:spPr>
            <a:xfrm>
              <a:off x="10758931" y="6054726"/>
              <a:ext cx="260350" cy="260350"/>
            </a:xfrm>
            <a:prstGeom prst="ellipse">
              <a:avLst/>
            </a:prstGeom>
            <a:blipFill>
              <a:blip r:embed="rId3"/>
              <a:stretch>
                <a:fillRect l="10" r="-1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Tijdelijke aanduiding voor tekst 12">
            <a:extLst>
              <a:ext uri="{FF2B5EF4-FFF2-40B4-BE49-F238E27FC236}">
                <a16:creationId xmlns:a16="http://schemas.microsoft.com/office/drawing/2014/main" id="{921B624B-EC37-7C76-BDD2-F7699D6446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9990" y="6046014"/>
            <a:ext cx="4071483" cy="31432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7465A0"/>
                </a:solidFill>
              </a:defRPr>
            </a:lvl1pPr>
            <a:lvl2pPr>
              <a:defRPr>
                <a:solidFill>
                  <a:srgbClr val="7465A0"/>
                </a:solidFill>
              </a:defRPr>
            </a:lvl2pPr>
            <a:lvl3pPr>
              <a:defRPr>
                <a:solidFill>
                  <a:srgbClr val="7465A0"/>
                </a:solidFill>
              </a:defRPr>
            </a:lvl3pPr>
            <a:lvl4pPr>
              <a:defRPr>
                <a:solidFill>
                  <a:srgbClr val="7465A0"/>
                </a:solidFill>
              </a:defRPr>
            </a:lvl4pPr>
            <a:lvl5pPr>
              <a:defRPr>
                <a:solidFill>
                  <a:srgbClr val="7465A0"/>
                </a:solidFill>
              </a:defRPr>
            </a:lvl5pPr>
          </a:lstStyle>
          <a:p>
            <a:pPr lvl="0"/>
            <a:r>
              <a:rPr lang="nl-NL"/>
              <a:t>Presentatie onderwerp / titel, 15 </a:t>
            </a:r>
            <a:r>
              <a:rPr lang="nl-NL" err="1"/>
              <a:t>pt</a:t>
            </a:r>
            <a:r>
              <a:rPr lang="nl-NL"/>
              <a:t>, vet</a:t>
            </a:r>
          </a:p>
        </p:txBody>
      </p:sp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CAB93F38-EBA8-9B14-865F-4D457B1A6E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2246" y="2172653"/>
            <a:ext cx="9343704" cy="35922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2000" b="0">
                <a:solidFill>
                  <a:srgbClr val="7465A0"/>
                </a:solidFill>
              </a:defRPr>
            </a:lvl1pPr>
          </a:lstStyle>
          <a:p>
            <a:pPr lvl="0"/>
            <a:r>
              <a:rPr lang="nl-NL"/>
              <a:t>Kleine tussenkop, 20 </a:t>
            </a:r>
            <a:r>
              <a:rPr lang="nl-NL" err="1"/>
              <a:t>pt</a:t>
            </a:r>
            <a:r>
              <a:rPr lang="nl-NL"/>
              <a:t> 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D4076FD4-E11E-C998-7AC8-763C826FFA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0338" y="3400201"/>
            <a:ext cx="9345612" cy="1973487"/>
          </a:xfrm>
        </p:spPr>
        <p:txBody>
          <a:bodyPr wrap="square" numCol="3" spcCol="180000">
            <a:normAutofit/>
          </a:bodyPr>
          <a:lstStyle>
            <a:lvl1pPr marL="0" indent="0">
              <a:buNone/>
              <a:defRPr sz="1850" b="0">
                <a:solidFill>
                  <a:srgbClr val="7465A0"/>
                </a:solidFill>
              </a:defRPr>
            </a:lvl1pPr>
          </a:lstStyle>
          <a:p>
            <a:pPr lvl="0"/>
            <a:r>
              <a:rPr lang="nl-NL"/>
              <a:t>Doorlopende platte tekst in 3 kolommen, 18,5 </a:t>
            </a:r>
            <a:r>
              <a:rPr lang="nl-NL" err="1"/>
              <a:t>pt</a:t>
            </a:r>
            <a:r>
              <a:rPr lang="nl-NL"/>
              <a:t> in paars.</a:t>
            </a:r>
          </a:p>
        </p:txBody>
      </p:sp>
    </p:spTree>
    <p:extLst>
      <p:ext uri="{BB962C8B-B14F-4D97-AF65-F5344CB8AC3E}">
        <p14:creationId xmlns:p14="http://schemas.microsoft.com/office/powerpoint/2010/main" val="176719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1366">
          <p15:clr>
            <a:srgbClr val="FBAE40"/>
          </p15:clr>
        </p15:guide>
        <p15:guide id="3" orient="horz" pos="3884">
          <p15:clr>
            <a:srgbClr val="FBAE40"/>
          </p15:clr>
        </p15:guide>
        <p15:guide id="5" pos="4226">
          <p15:clr>
            <a:srgbClr val="FBAE40"/>
          </p15:clr>
        </p15:guide>
        <p15:guide id="8" orient="horz" pos="2183">
          <p15:clr>
            <a:srgbClr val="FBAE40"/>
          </p15:clr>
        </p15:guide>
        <p15:guide id="10" pos="3409">
          <p15:clr>
            <a:srgbClr val="FBAE40"/>
          </p15:clr>
        </p15:guide>
        <p15:guide id="11" orient="horz" pos="3385">
          <p15:clr>
            <a:srgbClr val="FBAE40"/>
          </p15:clr>
        </p15:guide>
        <p15:guide id="12" orient="horz" pos="16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fbeelding +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53206BFC-6ED2-3FCB-753E-78ED0069FD33}"/>
              </a:ext>
            </a:extLst>
          </p:cNvPr>
          <p:cNvGrpSpPr/>
          <p:nvPr userDrawn="1"/>
        </p:nvGrpSpPr>
        <p:grpSpPr>
          <a:xfrm>
            <a:off x="825500" y="5946186"/>
            <a:ext cx="10336128" cy="444649"/>
            <a:chOff x="825500" y="5959936"/>
            <a:chExt cx="10336128" cy="444649"/>
          </a:xfrm>
        </p:grpSpPr>
        <p:sp>
          <p:nvSpPr>
            <p:cNvPr id="4" name="Afgeronde rechthoek 3">
              <a:extLst>
                <a:ext uri="{FF2B5EF4-FFF2-40B4-BE49-F238E27FC236}">
                  <a16:creationId xmlns:a16="http://schemas.microsoft.com/office/drawing/2014/main" id="{B244206C-BA5F-E2B4-F8AD-72330E0ECD25}"/>
                </a:ext>
              </a:extLst>
            </p:cNvPr>
            <p:cNvSpPr/>
            <p:nvPr/>
          </p:nvSpPr>
          <p:spPr>
            <a:xfrm>
              <a:off x="825500" y="5959936"/>
              <a:ext cx="10336128" cy="4446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89358F8B-30AC-F660-4F37-5E32B6BA9B05}"/>
                </a:ext>
              </a:extLst>
            </p:cNvPr>
            <p:cNvSpPr/>
            <p:nvPr/>
          </p:nvSpPr>
          <p:spPr>
            <a:xfrm>
              <a:off x="10758931" y="6054726"/>
              <a:ext cx="260350" cy="260350"/>
            </a:xfrm>
            <a:prstGeom prst="ellipse">
              <a:avLst/>
            </a:prstGeom>
            <a:blipFill>
              <a:blip r:embed="rId3"/>
              <a:stretch>
                <a:fillRect l="10" r="-1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Tijdelijke aanduiding voor tekst 12">
            <a:extLst>
              <a:ext uri="{FF2B5EF4-FFF2-40B4-BE49-F238E27FC236}">
                <a16:creationId xmlns:a16="http://schemas.microsoft.com/office/drawing/2014/main" id="{921B624B-EC37-7C76-BDD2-F7699D6446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9990" y="6046014"/>
            <a:ext cx="4071483" cy="31432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7465A0"/>
                </a:solidFill>
              </a:defRPr>
            </a:lvl1pPr>
            <a:lvl2pPr>
              <a:defRPr>
                <a:solidFill>
                  <a:srgbClr val="7465A0"/>
                </a:solidFill>
              </a:defRPr>
            </a:lvl2pPr>
            <a:lvl3pPr>
              <a:defRPr>
                <a:solidFill>
                  <a:srgbClr val="7465A0"/>
                </a:solidFill>
              </a:defRPr>
            </a:lvl3pPr>
            <a:lvl4pPr>
              <a:defRPr>
                <a:solidFill>
                  <a:srgbClr val="7465A0"/>
                </a:solidFill>
              </a:defRPr>
            </a:lvl4pPr>
            <a:lvl5pPr>
              <a:defRPr>
                <a:solidFill>
                  <a:srgbClr val="7465A0"/>
                </a:solidFill>
              </a:defRPr>
            </a:lvl5pPr>
          </a:lstStyle>
          <a:p>
            <a:pPr lvl="0"/>
            <a:r>
              <a:rPr lang="nl-NL"/>
              <a:t>Presentatie onderwerp / titel, 15 </a:t>
            </a:r>
            <a:r>
              <a:rPr lang="nl-NL" err="1"/>
              <a:t>pt</a:t>
            </a:r>
            <a:r>
              <a:rPr lang="nl-NL"/>
              <a:t>, vet</a:t>
            </a:r>
          </a:p>
        </p:txBody>
      </p:sp>
      <p:sp>
        <p:nvSpPr>
          <p:cNvPr id="17" name="Tijdelijke aanduiding voor afbeelding 7">
            <a:extLst>
              <a:ext uri="{FF2B5EF4-FFF2-40B4-BE49-F238E27FC236}">
                <a16:creationId xmlns:a16="http://schemas.microsoft.com/office/drawing/2014/main" id="{DCEB79CA-A646-E022-2403-C53ECC38E9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92313" y="1669346"/>
            <a:ext cx="8172450" cy="3847217"/>
          </a:xfrm>
          <a:prstGeom prst="roundRect">
            <a:avLst>
              <a:gd name="adj" fmla="val 8170"/>
            </a:avLst>
          </a:prstGeom>
          <a:solidFill>
            <a:srgbClr val="CCCCCC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/>
              <a:t>Grafiek / tabel. Klik op het pictogram om een afbeelding te plaatsen</a:t>
            </a:r>
          </a:p>
        </p:txBody>
      </p:sp>
    </p:spTree>
    <p:extLst>
      <p:ext uri="{BB962C8B-B14F-4D97-AF65-F5344CB8AC3E}">
        <p14:creationId xmlns:p14="http://schemas.microsoft.com/office/powerpoint/2010/main" val="26988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1049" userDrawn="1">
          <p15:clr>
            <a:srgbClr val="FBAE40"/>
          </p15:clr>
        </p15:guide>
        <p15:guide id="3" orient="horz" pos="3884">
          <p15:clr>
            <a:srgbClr val="FBAE40"/>
          </p15:clr>
        </p15:guide>
        <p15:guide id="8" orient="horz" pos="3475" userDrawn="1">
          <p15:clr>
            <a:srgbClr val="FBAE40"/>
          </p15:clr>
        </p15:guide>
        <p15:guide id="13" pos="1255" userDrawn="1">
          <p15:clr>
            <a:srgbClr val="FBAE40"/>
          </p15:clr>
        </p15:guide>
        <p15:guide id="14" pos="6403" userDrawn="1">
          <p15:clr>
            <a:srgbClr val="FBAE40"/>
          </p15:clr>
        </p15:guide>
        <p15:guide id="15" pos="145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ote afbeelding / achtegrond +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jdelijke aanduiding voor afbeelding 72">
            <a:extLst>
              <a:ext uri="{FF2B5EF4-FFF2-40B4-BE49-F238E27FC236}">
                <a16:creationId xmlns:a16="http://schemas.microsoft.com/office/drawing/2014/main" id="{1D1F6B31-1605-AD6A-0821-5936AB18F92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47825 w 12192000"/>
              <a:gd name="connsiteY0" fmla="*/ 5946186 h 6858000"/>
              <a:gd name="connsiteX1" fmla="*/ 842971 w 12192000"/>
              <a:gd name="connsiteY1" fmla="*/ 6081972 h 6858000"/>
              <a:gd name="connsiteX2" fmla="*/ 825500 w 12192000"/>
              <a:gd name="connsiteY2" fmla="*/ 6168511 h 6858000"/>
              <a:gd name="connsiteX3" fmla="*/ 825500 w 12192000"/>
              <a:gd name="connsiteY3" fmla="*/ 6168510 h 6858000"/>
              <a:gd name="connsiteX4" fmla="*/ 825500 w 12192000"/>
              <a:gd name="connsiteY4" fmla="*/ 6168511 h 6858000"/>
              <a:gd name="connsiteX5" fmla="*/ 825500 w 12192000"/>
              <a:gd name="connsiteY5" fmla="*/ 6168511 h 6858000"/>
              <a:gd name="connsiteX6" fmla="*/ 842971 w 12192000"/>
              <a:gd name="connsiteY6" fmla="*/ 6255049 h 6858000"/>
              <a:gd name="connsiteX7" fmla="*/ 1047825 w 12192000"/>
              <a:gd name="connsiteY7" fmla="*/ 6390835 h 6858000"/>
              <a:gd name="connsiteX8" fmla="*/ 10939303 w 12192000"/>
              <a:gd name="connsiteY8" fmla="*/ 6390836 h 6858000"/>
              <a:gd name="connsiteX9" fmla="*/ 11161628 w 12192000"/>
              <a:gd name="connsiteY9" fmla="*/ 6168511 h 6858000"/>
              <a:gd name="connsiteX10" fmla="*/ 11161629 w 12192000"/>
              <a:gd name="connsiteY10" fmla="*/ 6168511 h 6858000"/>
              <a:gd name="connsiteX11" fmla="*/ 10939304 w 12192000"/>
              <a:gd name="connsiteY11" fmla="*/ 5946186 h 6858000"/>
              <a:gd name="connsiteX12" fmla="*/ 11851035 w 12192000"/>
              <a:gd name="connsiteY12" fmla="*/ 0 h 6858000"/>
              <a:gd name="connsiteX13" fmla="*/ 12192000 w 12192000"/>
              <a:gd name="connsiteY13" fmla="*/ 0 h 6858000"/>
              <a:gd name="connsiteX14" fmla="*/ 12192000 w 12192000"/>
              <a:gd name="connsiteY14" fmla="*/ 6858000 h 6858000"/>
              <a:gd name="connsiteX15" fmla="*/ 0 w 12192000"/>
              <a:gd name="connsiteY15" fmla="*/ 6858000 h 6858000"/>
              <a:gd name="connsiteX16" fmla="*/ 0 w 12192000"/>
              <a:gd name="connsiteY16" fmla="*/ 375937 h 6858000"/>
              <a:gd name="connsiteX17" fmla="*/ 11216198 w 12192000"/>
              <a:gd name="connsiteY17" fmla="*/ 1312475 h 6858000"/>
              <a:gd name="connsiteX18" fmla="*/ 11656444 w 12192000"/>
              <a:gd name="connsiteY18" fmla="*/ 1050296 h 6858000"/>
              <a:gd name="connsiteX19" fmla="*/ 11846380 w 12192000"/>
              <a:gd name="connsiteY19" fmla="*/ 276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6858000">
                <a:moveTo>
                  <a:pt x="1047825" y="5946186"/>
                </a:moveTo>
                <a:cubicBezTo>
                  <a:pt x="955735" y="5946186"/>
                  <a:pt x="876722" y="6002176"/>
                  <a:pt x="842971" y="6081972"/>
                </a:cubicBezTo>
                <a:lnTo>
                  <a:pt x="825500" y="6168511"/>
                </a:lnTo>
                <a:lnTo>
                  <a:pt x="825500" y="6168510"/>
                </a:lnTo>
                <a:lnTo>
                  <a:pt x="825500" y="6168511"/>
                </a:lnTo>
                <a:lnTo>
                  <a:pt x="825500" y="6168511"/>
                </a:lnTo>
                <a:lnTo>
                  <a:pt x="842971" y="6255049"/>
                </a:lnTo>
                <a:cubicBezTo>
                  <a:pt x="876722" y="6334845"/>
                  <a:pt x="955735" y="6390835"/>
                  <a:pt x="1047825" y="6390835"/>
                </a:cubicBezTo>
                <a:lnTo>
                  <a:pt x="10939303" y="6390836"/>
                </a:lnTo>
                <a:cubicBezTo>
                  <a:pt x="11062090" y="6390836"/>
                  <a:pt x="11161628" y="6291298"/>
                  <a:pt x="11161628" y="6168511"/>
                </a:cubicBezTo>
                <a:lnTo>
                  <a:pt x="11161629" y="6168511"/>
                </a:lnTo>
                <a:cubicBezTo>
                  <a:pt x="11161629" y="6045724"/>
                  <a:pt x="11062091" y="5946186"/>
                  <a:pt x="10939304" y="5946186"/>
                </a:cubicBezTo>
                <a:close/>
                <a:moveTo>
                  <a:pt x="11851035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375937"/>
                </a:lnTo>
                <a:lnTo>
                  <a:pt x="11216198" y="1312475"/>
                </a:lnTo>
                <a:cubicBezTo>
                  <a:pt x="11350363" y="1312475"/>
                  <a:pt x="11603505" y="1333653"/>
                  <a:pt x="11656444" y="1050296"/>
                </a:cubicBezTo>
                <a:cubicBezTo>
                  <a:pt x="11710717" y="754211"/>
                  <a:pt x="11813198" y="219182"/>
                  <a:pt x="11846380" y="27635"/>
                </a:cubicBez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grpSp>
        <p:nvGrpSpPr>
          <p:cNvPr id="78" name="Groep 77">
            <a:extLst>
              <a:ext uri="{FF2B5EF4-FFF2-40B4-BE49-F238E27FC236}">
                <a16:creationId xmlns:a16="http://schemas.microsoft.com/office/drawing/2014/main" id="{CD2A1521-11E8-BEA6-7313-BE3FD687D53F}"/>
              </a:ext>
            </a:extLst>
          </p:cNvPr>
          <p:cNvGrpSpPr/>
          <p:nvPr userDrawn="1"/>
        </p:nvGrpSpPr>
        <p:grpSpPr>
          <a:xfrm>
            <a:off x="825500" y="5946186"/>
            <a:ext cx="10336128" cy="444649"/>
            <a:chOff x="825500" y="5946186"/>
            <a:chExt cx="10336128" cy="444649"/>
          </a:xfrm>
        </p:grpSpPr>
        <p:sp>
          <p:nvSpPr>
            <p:cNvPr id="74" name="Afgeronde rechthoek 73">
              <a:extLst>
                <a:ext uri="{FF2B5EF4-FFF2-40B4-BE49-F238E27FC236}">
                  <a16:creationId xmlns:a16="http://schemas.microsoft.com/office/drawing/2014/main" id="{17FC449F-E283-3B53-17B9-DE0A5620CE9A}"/>
                </a:ext>
              </a:extLst>
            </p:cNvPr>
            <p:cNvSpPr/>
            <p:nvPr userDrawn="1"/>
          </p:nvSpPr>
          <p:spPr>
            <a:xfrm>
              <a:off x="825500" y="5946186"/>
              <a:ext cx="10336128" cy="4446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89358F8B-30AC-F660-4F37-5E32B6BA9B05}"/>
                </a:ext>
              </a:extLst>
            </p:cNvPr>
            <p:cNvSpPr/>
            <p:nvPr/>
          </p:nvSpPr>
          <p:spPr>
            <a:xfrm>
              <a:off x="10765281" y="6040976"/>
              <a:ext cx="260350" cy="260350"/>
            </a:xfrm>
            <a:prstGeom prst="ellipse">
              <a:avLst/>
            </a:prstGeom>
            <a:blipFill>
              <a:blip r:embed="rId2"/>
              <a:stretch>
                <a:fillRect l="10" r="-1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Tijdelijke aanduiding voor tekst 12">
            <a:extLst>
              <a:ext uri="{FF2B5EF4-FFF2-40B4-BE49-F238E27FC236}">
                <a16:creationId xmlns:a16="http://schemas.microsoft.com/office/drawing/2014/main" id="{921B624B-EC37-7C76-BDD2-F7699D6446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9990" y="6046014"/>
            <a:ext cx="4071483" cy="31432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7465A0"/>
                </a:solidFill>
              </a:defRPr>
            </a:lvl1pPr>
            <a:lvl2pPr>
              <a:defRPr>
                <a:solidFill>
                  <a:srgbClr val="7465A0"/>
                </a:solidFill>
              </a:defRPr>
            </a:lvl2pPr>
            <a:lvl3pPr>
              <a:defRPr>
                <a:solidFill>
                  <a:srgbClr val="7465A0"/>
                </a:solidFill>
              </a:defRPr>
            </a:lvl3pPr>
            <a:lvl4pPr>
              <a:defRPr>
                <a:solidFill>
                  <a:srgbClr val="7465A0"/>
                </a:solidFill>
              </a:defRPr>
            </a:lvl4pPr>
            <a:lvl5pPr>
              <a:defRPr>
                <a:solidFill>
                  <a:srgbClr val="7465A0"/>
                </a:solidFill>
              </a:defRPr>
            </a:lvl5pPr>
          </a:lstStyle>
          <a:p>
            <a:pPr lvl="0"/>
            <a:r>
              <a:rPr lang="nl-NL"/>
              <a:t>Presentatie onderwerp / titel, 15 </a:t>
            </a:r>
            <a:r>
              <a:rPr lang="nl-NL" err="1"/>
              <a:t>pt</a:t>
            </a:r>
            <a:r>
              <a:rPr lang="nl-NL"/>
              <a:t>, vet</a:t>
            </a:r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1F2BA048-7B48-4F5C-213C-23D2AECA8067}"/>
              </a:ext>
            </a:extLst>
          </p:cNvPr>
          <p:cNvSpPr/>
          <p:nvPr userDrawn="1"/>
        </p:nvSpPr>
        <p:spPr>
          <a:xfrm>
            <a:off x="0" y="0"/>
            <a:ext cx="11887200" cy="1328071"/>
          </a:xfrm>
          <a:prstGeom prst="rect">
            <a:avLst/>
          </a:prstGeom>
          <a:blipFill>
            <a:blip r:embed="rId3"/>
            <a:stretch>
              <a:fillRect l="10" r="-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656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bg>
      <p:bgPr>
        <a:solidFill>
          <a:srgbClr val="E9E2F3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A60CDB25-9175-F2B1-A10F-796F41496D3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om een afbeelding toe te voegen</a:t>
            </a:r>
          </a:p>
        </p:txBody>
      </p:sp>
      <p:pic>
        <p:nvPicPr>
          <p:cNvPr id="3" name="Afbeelding 2" descr="Afbeelding met schermopname, Lettertype, Graphics, logo&#10;&#10;Automatisch gegenereerde beschrijving">
            <a:extLst>
              <a:ext uri="{FF2B5EF4-FFF2-40B4-BE49-F238E27FC236}">
                <a16:creationId xmlns:a16="http://schemas.microsoft.com/office/drawing/2014/main" id="{9B7A348B-3E5F-D9D6-4EC9-B70497CEF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1571" y="4879517"/>
            <a:ext cx="4908847" cy="1978483"/>
          </a:xfrm>
          <a:prstGeom prst="rect">
            <a:avLst/>
          </a:prstGeom>
        </p:spPr>
      </p:pic>
      <p:sp>
        <p:nvSpPr>
          <p:cNvPr id="5" name="Google Shape;22;p5">
            <a:extLst>
              <a:ext uri="{FF2B5EF4-FFF2-40B4-BE49-F238E27FC236}">
                <a16:creationId xmlns:a16="http://schemas.microsoft.com/office/drawing/2014/main" id="{EA0F8D9E-A71F-D326-A4C1-084151E500E6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1" y="6239619"/>
            <a:ext cx="4546600" cy="335357"/>
          </a:xfrm>
          <a:prstGeom prst="rect">
            <a:avLst/>
          </a:prstGeom>
          <a:solidFill>
            <a:srgbClr val="5BBB99"/>
          </a:solidFill>
        </p:spPr>
        <p:txBody>
          <a:bodyPr spcFirstLastPara="1" wrap="square" lIns="108000" tIns="36000" rIns="108000" bIns="0" anchor="t" anchorCtr="0">
            <a:normAutofit/>
          </a:bodyPr>
          <a:lstStyle>
            <a:lvl1pPr marL="186262" lvl="0" indent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33">
                <a:solidFill>
                  <a:schemeClr val="bg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marL="186262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l-NL"/>
              <a:t>Voettekst of subtitel, 10pt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4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1_Title and two columns">
    <p:bg>
      <p:bgPr>
        <a:solidFill>
          <a:srgbClr val="8080BE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Lettertype, Graphics, logo&#10;&#10;Automatisch gegenereerde beschrijving">
            <a:extLst>
              <a:ext uri="{FF2B5EF4-FFF2-40B4-BE49-F238E27FC236}">
                <a16:creationId xmlns:a16="http://schemas.microsoft.com/office/drawing/2014/main" id="{DA3341A7-3A0A-7031-37FF-1C64B382CC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1571" y="4879517"/>
            <a:ext cx="4908847" cy="1978483"/>
          </a:xfrm>
          <a:prstGeom prst="rect">
            <a:avLst/>
          </a:prstGeom>
        </p:spPr>
      </p:pic>
      <p:pic>
        <p:nvPicPr>
          <p:cNvPr id="6" name="Afbeelding 5" descr="Afbeelding met schermopname&#10;&#10;Automatisch gegenereerde beschrijving">
            <a:extLst>
              <a:ext uri="{FF2B5EF4-FFF2-40B4-BE49-F238E27FC236}">
                <a16:creationId xmlns:a16="http://schemas.microsoft.com/office/drawing/2014/main" id="{A6761D8B-779E-AA22-5555-271F5FC1BE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912" y="371586"/>
            <a:ext cx="3251200" cy="1310377"/>
          </a:xfrm>
          <a:prstGeom prst="rect">
            <a:avLst/>
          </a:prstGeom>
        </p:spPr>
      </p:pic>
      <p:sp>
        <p:nvSpPr>
          <p:cNvPr id="7" name="Google Shape;14;p3">
            <a:extLst>
              <a:ext uri="{FF2B5EF4-FFF2-40B4-BE49-F238E27FC236}">
                <a16:creationId xmlns:a16="http://schemas.microsoft.com/office/drawing/2014/main" id="{699C2642-7CEE-3E56-ECC6-352547357BD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15600" y="640415"/>
            <a:ext cx="11360800" cy="7346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nl-NL"/>
              <a:t>Tussenkop</a:t>
            </a:r>
            <a:endParaRPr/>
          </a:p>
        </p:txBody>
      </p:sp>
      <p:sp>
        <p:nvSpPr>
          <p:cNvPr id="8" name="Google Shape;22;p5">
            <a:extLst>
              <a:ext uri="{FF2B5EF4-FFF2-40B4-BE49-F238E27FC236}">
                <a16:creationId xmlns:a16="http://schemas.microsoft.com/office/drawing/2014/main" id="{0A3CDB81-A7EE-F618-8B72-333C899B3345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68579" y="1681963"/>
            <a:ext cx="5051775" cy="484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86262" lvl="0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r>
              <a:rPr lang="nl-NL"/>
              <a:t>Beschrijving foto, 14, </a:t>
            </a:r>
            <a:r>
              <a:rPr lang="nl-NL" err="1"/>
              <a:t>bold</a:t>
            </a:r>
            <a:r>
              <a:rPr lang="nl-NL"/>
              <a:t> in het wit</a:t>
            </a:r>
            <a:endParaRPr/>
          </a:p>
        </p:txBody>
      </p:sp>
      <p:sp>
        <p:nvSpPr>
          <p:cNvPr id="9" name="Google Shape;22;p5">
            <a:extLst>
              <a:ext uri="{FF2B5EF4-FFF2-40B4-BE49-F238E27FC236}">
                <a16:creationId xmlns:a16="http://schemas.microsoft.com/office/drawing/2014/main" id="{233D71AF-3C0A-63E7-8CEC-CA812E7712DE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868578" y="2216404"/>
            <a:ext cx="5051775" cy="345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86262" lvl="0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bg1"/>
                </a:solidFill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r>
              <a:rPr lang="nl-NL"/>
              <a:t>Verdere doorlopende omschrijving foto, 12 </a:t>
            </a:r>
            <a:r>
              <a:rPr lang="nl-NL" err="1"/>
              <a:t>pt</a:t>
            </a:r>
            <a:r>
              <a:rPr lang="nl-NL"/>
              <a:t>, in de kleur wit.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397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14FD-075E-1A4A-8531-D6C5F8BEC178}" type="datetimeFigureOut">
              <a:rPr lang="nl-NL" smtClean="0"/>
              <a:t>8-7-2025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3E7B2-820B-9347-B4B4-7230F616E11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818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14FD-075E-1A4A-8531-D6C5F8BEC178}" type="datetimeFigureOut">
              <a:rPr lang="nl-NL" smtClean="0"/>
              <a:t>8-7-2025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3E7B2-820B-9347-B4B4-7230F616E11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55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latte tekst, paa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4E95A-FA45-3BA8-CC0D-8C9AD5A0FC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26723" y="1915565"/>
            <a:ext cx="9355712" cy="578794"/>
          </a:xfrm>
        </p:spPr>
        <p:txBody>
          <a:bodyPr anchor="t">
            <a:noAutofit/>
          </a:bodyPr>
          <a:lstStyle>
            <a:lvl1pPr algn="l">
              <a:defRPr sz="3700" b="1"/>
            </a:lvl1pPr>
          </a:lstStyle>
          <a:p>
            <a:r>
              <a:rPr lang="nl-NL"/>
              <a:t>Tussen kop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E55174B-72DF-1612-FD39-7737CF4982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20239" y="2709830"/>
            <a:ext cx="9355712" cy="196258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5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Platte tekst, 18,5 </a:t>
            </a:r>
            <a:r>
              <a:rPr lang="nl-NL" err="1"/>
              <a:t>pt</a:t>
            </a:r>
            <a:r>
              <a:rPr lang="nl-NL"/>
              <a:t> groot in wit. </a:t>
            </a:r>
            <a:br>
              <a:rPr lang="nl-NL"/>
            </a:br>
            <a:r>
              <a:rPr lang="nl-NL" err="1"/>
              <a:t>Touat</a:t>
            </a:r>
            <a:r>
              <a:rPr lang="nl-NL"/>
              <a:t> </a:t>
            </a:r>
            <a:r>
              <a:rPr lang="nl-NL" err="1"/>
              <a:t>quiatisciis</a:t>
            </a:r>
            <a:r>
              <a:rPr lang="nl-NL"/>
              <a:t> </a:t>
            </a:r>
            <a:r>
              <a:rPr lang="nl-NL" err="1"/>
              <a:t>est</a:t>
            </a:r>
            <a:r>
              <a:rPr lang="nl-NL"/>
              <a:t> </a:t>
            </a:r>
            <a:r>
              <a:rPr lang="nl-NL" err="1"/>
              <a:t>autecuptat</a:t>
            </a:r>
            <a:r>
              <a:rPr lang="nl-NL"/>
              <a:t> </a:t>
            </a:r>
            <a:r>
              <a:rPr lang="nl-NL" err="1"/>
              <a:t>acestrum</a:t>
            </a:r>
            <a:r>
              <a:rPr lang="nl-NL"/>
              <a:t> </a:t>
            </a:r>
            <a:r>
              <a:rPr lang="nl-NL" err="1"/>
              <a:t>quaturibus</a:t>
            </a:r>
            <a:r>
              <a:rPr lang="nl-NL"/>
              <a:t> </a:t>
            </a:r>
            <a:r>
              <a:rPr lang="nl-NL" err="1"/>
              <a:t>aspit</a:t>
            </a:r>
            <a:r>
              <a:rPr lang="nl-NL"/>
              <a:t> </a:t>
            </a:r>
            <a:r>
              <a:rPr lang="nl-NL" err="1"/>
              <a:t>labore</a:t>
            </a:r>
            <a:r>
              <a:rPr lang="nl-NL"/>
              <a:t> </a:t>
            </a:r>
            <a:r>
              <a:rPr lang="nl-NL" err="1"/>
              <a:t>viti</a:t>
            </a:r>
            <a:r>
              <a:rPr lang="nl-NL"/>
              <a:t> </a:t>
            </a:r>
            <a:r>
              <a:rPr lang="nl-NL" err="1"/>
              <a:t>berehen</a:t>
            </a:r>
            <a:r>
              <a:rPr lang="nl-NL"/>
              <a:t> </a:t>
            </a:r>
            <a:r>
              <a:rPr lang="nl-NL" err="1"/>
              <a:t>dignis</a:t>
            </a:r>
            <a:r>
              <a:rPr lang="nl-NL"/>
              <a:t> </a:t>
            </a:r>
            <a:r>
              <a:rPr lang="nl-NL" err="1"/>
              <a:t>exerum</a:t>
            </a:r>
            <a:r>
              <a:rPr lang="nl-NL"/>
              <a:t> </a:t>
            </a:r>
            <a:r>
              <a:rPr lang="nl-NL" err="1"/>
              <a:t>fugit</a:t>
            </a:r>
            <a:r>
              <a:rPr lang="nl-NL"/>
              <a:t> </a:t>
            </a:r>
            <a:r>
              <a:rPr lang="nl-NL" err="1"/>
              <a:t>dolore</a:t>
            </a:r>
            <a:r>
              <a:rPr lang="nl-NL"/>
              <a:t> </a:t>
            </a:r>
            <a:r>
              <a:rPr lang="nl-NL" err="1"/>
              <a:t>derferum</a:t>
            </a:r>
            <a:r>
              <a:rPr lang="nl-NL"/>
              <a:t> </a:t>
            </a:r>
            <a:r>
              <a:rPr lang="nl-NL" err="1"/>
              <a:t>eostia</a:t>
            </a:r>
            <a:r>
              <a:rPr lang="nl-NL"/>
              <a:t> </a:t>
            </a:r>
            <a:r>
              <a:rPr lang="nl-NL" err="1"/>
              <a:t>vomqu</a:t>
            </a:r>
            <a:r>
              <a:rPr lang="nl-NL"/>
              <a:t> </a:t>
            </a:r>
            <a:r>
              <a:rPr lang="nl-NL" err="1"/>
              <a:t>assunto</a:t>
            </a:r>
            <a:r>
              <a:rPr lang="nl-NL"/>
              <a:t> </a:t>
            </a:r>
            <a:r>
              <a:rPr lang="nl-NL" err="1"/>
              <a:t>modis</a:t>
            </a:r>
            <a:r>
              <a:rPr lang="nl-NL"/>
              <a:t> in </a:t>
            </a:r>
            <a:r>
              <a:rPr lang="nl-NL" err="1"/>
              <a:t>consedio</a:t>
            </a:r>
            <a:r>
              <a:rPr lang="nl-NL"/>
              <a:t>. </a:t>
            </a:r>
            <a:r>
              <a:rPr lang="nl-NL" err="1"/>
              <a:t>Obite</a:t>
            </a:r>
            <a:r>
              <a:rPr lang="nl-NL"/>
              <a:t> </a:t>
            </a:r>
            <a:r>
              <a:rPr lang="nl-NL" err="1"/>
              <a:t>nulpa</a:t>
            </a:r>
            <a:r>
              <a:rPr lang="nl-NL"/>
              <a:t> dit, </a:t>
            </a:r>
            <a:r>
              <a:rPr lang="nl-NL" err="1"/>
              <a:t>iducit</a:t>
            </a:r>
            <a:r>
              <a:rPr lang="nl-NL"/>
              <a:t>, </a:t>
            </a:r>
            <a:r>
              <a:rPr lang="nl-NL" err="1"/>
              <a:t>cume</a:t>
            </a:r>
            <a:r>
              <a:rPr lang="nl-NL"/>
              <a:t> </a:t>
            </a:r>
            <a:r>
              <a:rPr lang="nl-NL" err="1"/>
              <a:t>comni</a:t>
            </a:r>
            <a:r>
              <a:rPr lang="nl-NL"/>
              <a:t> </a:t>
            </a:r>
            <a:r>
              <a:rPr lang="nl-NL" err="1"/>
              <a:t>occab</a:t>
            </a:r>
            <a:r>
              <a:rPr lang="nl-NL"/>
              <a:t> </a:t>
            </a:r>
            <a:r>
              <a:rPr lang="nl-NL" err="1"/>
              <a:t>ides</a:t>
            </a:r>
            <a:r>
              <a:rPr lang="nl-NL"/>
              <a:t> </a:t>
            </a:r>
            <a:r>
              <a:rPr lang="nl-NL" err="1"/>
              <a:t>eat</a:t>
            </a:r>
            <a:r>
              <a:rPr lang="nl-NL"/>
              <a:t> </a:t>
            </a:r>
            <a:r>
              <a:rPr lang="nl-NL" err="1"/>
              <a:t>exerum</a:t>
            </a:r>
            <a:r>
              <a:rPr lang="nl-NL"/>
              <a:t> quo </a:t>
            </a:r>
            <a:r>
              <a:rPr lang="nl-NL" err="1"/>
              <a:t>ipicipsunt</a:t>
            </a:r>
            <a:r>
              <a:rPr lang="nl-NL"/>
              <a:t>.</a:t>
            </a:r>
          </a:p>
          <a:p>
            <a:r>
              <a:rPr lang="nl-NL" err="1"/>
              <a:t>Uditem</a:t>
            </a:r>
            <a:r>
              <a:rPr lang="nl-NL"/>
              <a:t> </a:t>
            </a:r>
            <a:r>
              <a:rPr lang="nl-NL" err="1"/>
              <a:t>quasper</a:t>
            </a:r>
            <a:r>
              <a:rPr lang="nl-NL"/>
              <a:t> </a:t>
            </a:r>
            <a:r>
              <a:rPr lang="nl-NL" err="1"/>
              <a:t>iaturita</a:t>
            </a:r>
            <a:r>
              <a:rPr lang="nl-NL"/>
              <a:t> des ex es mo </a:t>
            </a:r>
            <a:r>
              <a:rPr lang="nl-NL" err="1"/>
              <a:t>magnien</a:t>
            </a:r>
            <a:r>
              <a:rPr lang="nl-NL"/>
              <a:t> </a:t>
            </a:r>
            <a:r>
              <a:rPr lang="nl-NL" err="1"/>
              <a:t>istiis</a:t>
            </a:r>
            <a:r>
              <a:rPr lang="nl-NL"/>
              <a:t> </a:t>
            </a:r>
            <a:r>
              <a:rPr lang="nl-NL" err="1"/>
              <a:t>est</a:t>
            </a:r>
            <a:r>
              <a:rPr lang="nl-NL"/>
              <a:t> que ent </a:t>
            </a:r>
            <a:r>
              <a:rPr lang="nl-NL" err="1"/>
              <a:t>voluptati</a:t>
            </a:r>
            <a:r>
              <a:rPr lang="nl-NL"/>
              <a:t> </a:t>
            </a:r>
            <a:r>
              <a:rPr lang="nl-NL" err="1"/>
              <a:t>optiores</a:t>
            </a:r>
            <a:r>
              <a:rPr lang="nl-NL"/>
              <a:t> que </a:t>
            </a:r>
            <a:r>
              <a:rPr lang="nl-NL" err="1"/>
              <a:t>pore</a:t>
            </a:r>
            <a:r>
              <a:rPr lang="nl-NL"/>
              <a:t> </a:t>
            </a:r>
            <a:r>
              <a:rPr lang="nl-NL" err="1"/>
              <a:t>consed</a:t>
            </a:r>
            <a:r>
              <a:rPr lang="nl-NL"/>
              <a:t> que </a:t>
            </a:r>
            <a:r>
              <a:rPr lang="nl-NL" err="1"/>
              <a:t>numqui</a:t>
            </a:r>
            <a:r>
              <a:rPr lang="nl-NL"/>
              <a:t> </a:t>
            </a:r>
            <a:r>
              <a:rPr lang="nl-NL" err="1"/>
              <a:t>dolupid</a:t>
            </a:r>
            <a:r>
              <a:rPr lang="nl-NL"/>
              <a:t> que nam </a:t>
            </a:r>
            <a:r>
              <a:rPr lang="nl-NL" err="1"/>
              <a:t>esedita</a:t>
            </a:r>
            <a:r>
              <a:rPr lang="nl-NL"/>
              <a:t> </a:t>
            </a:r>
            <a:r>
              <a:rPr lang="nl-NL" err="1"/>
              <a:t>consequi</a:t>
            </a:r>
            <a:r>
              <a:rPr lang="nl-NL"/>
              <a:t> que </a:t>
            </a:r>
            <a:r>
              <a:rPr lang="nl-NL" err="1"/>
              <a:t>volorrum</a:t>
            </a:r>
            <a:r>
              <a:rPr lang="nl-NL"/>
              <a:t> </a:t>
            </a:r>
            <a:r>
              <a:rPr lang="nl-NL" err="1"/>
              <a:t>il</a:t>
            </a:r>
            <a:r>
              <a:rPr lang="nl-NL"/>
              <a:t> </a:t>
            </a:r>
            <a:r>
              <a:rPr lang="nl-NL" err="1"/>
              <a:t>ipsi</a:t>
            </a:r>
            <a:r>
              <a:rPr lang="nl-NL"/>
              <a:t> </a:t>
            </a:r>
            <a:r>
              <a:rPr lang="nl-NL" err="1"/>
              <a:t>repelles</a:t>
            </a:r>
            <a:r>
              <a:rPr lang="nl-NL"/>
              <a:t> ad que </a:t>
            </a:r>
            <a:r>
              <a:rPr lang="nl-NL" err="1"/>
              <a:t>nonsed</a:t>
            </a:r>
            <a:r>
              <a:rPr lang="nl-NL"/>
              <a:t> </a:t>
            </a:r>
            <a:r>
              <a:rPr lang="nl-NL" err="1"/>
              <a:t>expliae</a:t>
            </a:r>
            <a:r>
              <a:rPr lang="nl-NL"/>
              <a:t> </a:t>
            </a:r>
            <a:r>
              <a:rPr lang="nl-NL" err="1"/>
              <a:t>doluptatur</a:t>
            </a:r>
            <a:r>
              <a:rPr lang="nl-NL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442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752" userDrawn="1">
          <p15:clr>
            <a:srgbClr val="FBAE40"/>
          </p15:clr>
        </p15:guide>
        <p15:guide id="2" orient="horz" pos="1275" userDrawn="1">
          <p15:clr>
            <a:srgbClr val="FBAE40"/>
          </p15:clr>
        </p15:guide>
        <p15:guide id="3" orient="horz" pos="302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14FD-075E-1A4A-8531-D6C5F8BEC178}" type="datetimeFigureOut">
              <a:rPr lang="nl-NL" smtClean="0"/>
              <a:t>8-7-2025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3E7B2-820B-9347-B4B4-7230F616E11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6466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14FD-075E-1A4A-8531-D6C5F8BEC178}" type="datetimeFigureOut">
              <a:rPr lang="nl-NL" smtClean="0"/>
              <a:t>8-7-2025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3E7B2-820B-9347-B4B4-7230F616E11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296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14FD-075E-1A4A-8531-D6C5F8BEC178}" type="datetimeFigureOut">
              <a:rPr lang="nl-NL" smtClean="0"/>
              <a:t>8-7-2025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3E7B2-820B-9347-B4B4-7230F616E11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168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14FD-075E-1A4A-8531-D6C5F8BEC178}" type="datetimeFigureOut">
              <a:rPr lang="nl-NL" smtClean="0"/>
              <a:t>8-7-2025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3E7B2-820B-9347-B4B4-7230F616E11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3034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14FD-075E-1A4A-8531-D6C5F8BEC178}" type="datetimeFigureOut">
              <a:rPr lang="nl-NL" smtClean="0"/>
              <a:t>8-7-2025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3E7B2-820B-9347-B4B4-7230F616E11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409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14FD-075E-1A4A-8531-D6C5F8BEC178}" type="datetimeFigureOut">
              <a:rPr lang="nl-NL" smtClean="0"/>
              <a:t>8-7-2025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3E7B2-820B-9347-B4B4-7230F616E11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107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14FD-075E-1A4A-8531-D6C5F8BEC178}" type="datetimeFigureOut">
              <a:rPr lang="nl-NL" smtClean="0"/>
              <a:t>8-7-2025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3E7B2-820B-9347-B4B4-7230F616E11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3306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14FD-075E-1A4A-8531-D6C5F8BEC178}" type="datetimeFigureOut">
              <a:rPr lang="nl-NL" smtClean="0"/>
              <a:t>8-7-2025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3E7B2-820B-9347-B4B4-7230F616E11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011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14FD-075E-1A4A-8531-D6C5F8BEC178}" type="datetimeFigureOut">
              <a:rPr lang="nl-NL" smtClean="0"/>
              <a:t>8-7-2025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3E7B2-820B-9347-B4B4-7230F616E11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491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" preserve="1" userDrawn="1">
  <p:cSld name="Ti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6">
            <a:extLst>
              <a:ext uri="{FF2B5EF4-FFF2-40B4-BE49-F238E27FC236}">
                <a16:creationId xmlns:a16="http://schemas.microsoft.com/office/drawing/2014/main" id="{0B777DAA-6D45-3543-B9E9-2CDB11423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325" y="4895850"/>
            <a:ext cx="12388850" cy="1962150"/>
          </a:xfrm>
          <a:prstGeom prst="rect">
            <a:avLst/>
          </a:prstGeom>
        </p:spPr>
      </p:pic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495448" y="3524554"/>
            <a:ext cx="7882661" cy="113339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495448" y="1317690"/>
            <a:ext cx="7882661" cy="176609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899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latte tekst, grij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4E95A-FA45-3BA8-CC0D-8C9AD5A0FC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26723" y="1915565"/>
            <a:ext cx="9355712" cy="578794"/>
          </a:xfrm>
        </p:spPr>
        <p:txBody>
          <a:bodyPr anchor="t">
            <a:noAutofit/>
          </a:bodyPr>
          <a:lstStyle>
            <a:lvl1pPr algn="l">
              <a:defRPr sz="3700" b="1">
                <a:solidFill>
                  <a:srgbClr val="7465A0"/>
                </a:solidFill>
              </a:defRPr>
            </a:lvl1pPr>
          </a:lstStyle>
          <a:p>
            <a:r>
              <a:rPr lang="nl-NL"/>
              <a:t>Tussen kop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E55174B-72DF-1612-FD39-7737CF4982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20239" y="2709830"/>
            <a:ext cx="9355712" cy="196258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50" b="0">
                <a:solidFill>
                  <a:srgbClr val="7465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Platte tekst, 18,5 </a:t>
            </a:r>
            <a:r>
              <a:rPr lang="nl-NL" err="1"/>
              <a:t>pt</a:t>
            </a:r>
            <a:r>
              <a:rPr lang="nl-NL"/>
              <a:t> groot in paars. </a:t>
            </a:r>
            <a:br>
              <a:rPr lang="nl-NL"/>
            </a:br>
            <a:r>
              <a:rPr lang="nl-NL" err="1"/>
              <a:t>Touat</a:t>
            </a:r>
            <a:r>
              <a:rPr lang="nl-NL"/>
              <a:t> </a:t>
            </a:r>
            <a:r>
              <a:rPr lang="nl-NL" err="1"/>
              <a:t>quiatisciis</a:t>
            </a:r>
            <a:r>
              <a:rPr lang="nl-NL"/>
              <a:t> </a:t>
            </a:r>
            <a:r>
              <a:rPr lang="nl-NL" err="1"/>
              <a:t>est</a:t>
            </a:r>
            <a:r>
              <a:rPr lang="nl-NL"/>
              <a:t> </a:t>
            </a:r>
            <a:r>
              <a:rPr lang="nl-NL" err="1"/>
              <a:t>autecuptat</a:t>
            </a:r>
            <a:r>
              <a:rPr lang="nl-NL"/>
              <a:t> </a:t>
            </a:r>
            <a:r>
              <a:rPr lang="nl-NL" err="1"/>
              <a:t>acestrum</a:t>
            </a:r>
            <a:r>
              <a:rPr lang="nl-NL"/>
              <a:t> </a:t>
            </a:r>
            <a:r>
              <a:rPr lang="nl-NL" err="1"/>
              <a:t>quaturibus</a:t>
            </a:r>
            <a:r>
              <a:rPr lang="nl-NL"/>
              <a:t> </a:t>
            </a:r>
            <a:r>
              <a:rPr lang="nl-NL" err="1"/>
              <a:t>aspit</a:t>
            </a:r>
            <a:r>
              <a:rPr lang="nl-NL"/>
              <a:t> </a:t>
            </a:r>
            <a:r>
              <a:rPr lang="nl-NL" err="1"/>
              <a:t>labore</a:t>
            </a:r>
            <a:r>
              <a:rPr lang="nl-NL"/>
              <a:t> </a:t>
            </a:r>
            <a:r>
              <a:rPr lang="nl-NL" err="1"/>
              <a:t>viti</a:t>
            </a:r>
            <a:r>
              <a:rPr lang="nl-NL"/>
              <a:t> </a:t>
            </a:r>
            <a:r>
              <a:rPr lang="nl-NL" err="1"/>
              <a:t>berehen</a:t>
            </a:r>
            <a:r>
              <a:rPr lang="nl-NL"/>
              <a:t> </a:t>
            </a:r>
            <a:r>
              <a:rPr lang="nl-NL" err="1"/>
              <a:t>dignis</a:t>
            </a:r>
            <a:r>
              <a:rPr lang="nl-NL"/>
              <a:t> </a:t>
            </a:r>
            <a:r>
              <a:rPr lang="nl-NL" err="1"/>
              <a:t>exerum</a:t>
            </a:r>
            <a:r>
              <a:rPr lang="nl-NL"/>
              <a:t> </a:t>
            </a:r>
            <a:r>
              <a:rPr lang="nl-NL" err="1"/>
              <a:t>fugit</a:t>
            </a:r>
            <a:r>
              <a:rPr lang="nl-NL"/>
              <a:t> </a:t>
            </a:r>
            <a:r>
              <a:rPr lang="nl-NL" err="1"/>
              <a:t>dolore</a:t>
            </a:r>
            <a:r>
              <a:rPr lang="nl-NL"/>
              <a:t> </a:t>
            </a:r>
            <a:r>
              <a:rPr lang="nl-NL" err="1"/>
              <a:t>derferum</a:t>
            </a:r>
            <a:r>
              <a:rPr lang="nl-NL"/>
              <a:t> </a:t>
            </a:r>
            <a:r>
              <a:rPr lang="nl-NL" err="1"/>
              <a:t>eostia</a:t>
            </a:r>
            <a:r>
              <a:rPr lang="nl-NL"/>
              <a:t> </a:t>
            </a:r>
            <a:r>
              <a:rPr lang="nl-NL" err="1"/>
              <a:t>vomqu</a:t>
            </a:r>
            <a:r>
              <a:rPr lang="nl-NL"/>
              <a:t> </a:t>
            </a:r>
            <a:r>
              <a:rPr lang="nl-NL" err="1"/>
              <a:t>assunto</a:t>
            </a:r>
            <a:r>
              <a:rPr lang="nl-NL"/>
              <a:t> </a:t>
            </a:r>
            <a:r>
              <a:rPr lang="nl-NL" err="1"/>
              <a:t>modis</a:t>
            </a:r>
            <a:r>
              <a:rPr lang="nl-NL"/>
              <a:t> in </a:t>
            </a:r>
            <a:r>
              <a:rPr lang="nl-NL" err="1"/>
              <a:t>consedio</a:t>
            </a:r>
            <a:r>
              <a:rPr lang="nl-NL"/>
              <a:t>. </a:t>
            </a:r>
            <a:r>
              <a:rPr lang="nl-NL" err="1"/>
              <a:t>Obite</a:t>
            </a:r>
            <a:r>
              <a:rPr lang="nl-NL"/>
              <a:t> </a:t>
            </a:r>
            <a:r>
              <a:rPr lang="nl-NL" err="1"/>
              <a:t>nulpa</a:t>
            </a:r>
            <a:r>
              <a:rPr lang="nl-NL"/>
              <a:t> dit, </a:t>
            </a:r>
            <a:r>
              <a:rPr lang="nl-NL" err="1"/>
              <a:t>iducit</a:t>
            </a:r>
            <a:r>
              <a:rPr lang="nl-NL"/>
              <a:t>, </a:t>
            </a:r>
            <a:r>
              <a:rPr lang="nl-NL" err="1"/>
              <a:t>cume</a:t>
            </a:r>
            <a:r>
              <a:rPr lang="nl-NL"/>
              <a:t> </a:t>
            </a:r>
            <a:r>
              <a:rPr lang="nl-NL" err="1"/>
              <a:t>comni</a:t>
            </a:r>
            <a:r>
              <a:rPr lang="nl-NL"/>
              <a:t> </a:t>
            </a:r>
            <a:r>
              <a:rPr lang="nl-NL" err="1"/>
              <a:t>occab</a:t>
            </a:r>
            <a:r>
              <a:rPr lang="nl-NL"/>
              <a:t> </a:t>
            </a:r>
            <a:r>
              <a:rPr lang="nl-NL" err="1"/>
              <a:t>ides</a:t>
            </a:r>
            <a:r>
              <a:rPr lang="nl-NL"/>
              <a:t> </a:t>
            </a:r>
            <a:r>
              <a:rPr lang="nl-NL" err="1"/>
              <a:t>eat</a:t>
            </a:r>
            <a:r>
              <a:rPr lang="nl-NL"/>
              <a:t> </a:t>
            </a:r>
            <a:r>
              <a:rPr lang="nl-NL" err="1"/>
              <a:t>exerum</a:t>
            </a:r>
            <a:r>
              <a:rPr lang="nl-NL"/>
              <a:t> quo </a:t>
            </a:r>
            <a:r>
              <a:rPr lang="nl-NL" err="1"/>
              <a:t>ipicipsunt</a:t>
            </a:r>
            <a:r>
              <a:rPr lang="nl-NL"/>
              <a:t>.</a:t>
            </a:r>
          </a:p>
          <a:p>
            <a:r>
              <a:rPr lang="nl-NL" err="1"/>
              <a:t>Uditem</a:t>
            </a:r>
            <a:r>
              <a:rPr lang="nl-NL"/>
              <a:t> </a:t>
            </a:r>
            <a:r>
              <a:rPr lang="nl-NL" err="1"/>
              <a:t>quasper</a:t>
            </a:r>
            <a:r>
              <a:rPr lang="nl-NL"/>
              <a:t> </a:t>
            </a:r>
            <a:r>
              <a:rPr lang="nl-NL" err="1"/>
              <a:t>iaturita</a:t>
            </a:r>
            <a:r>
              <a:rPr lang="nl-NL"/>
              <a:t> des ex es mo </a:t>
            </a:r>
            <a:r>
              <a:rPr lang="nl-NL" err="1"/>
              <a:t>magnien</a:t>
            </a:r>
            <a:r>
              <a:rPr lang="nl-NL"/>
              <a:t> </a:t>
            </a:r>
            <a:r>
              <a:rPr lang="nl-NL" err="1"/>
              <a:t>istiis</a:t>
            </a:r>
            <a:r>
              <a:rPr lang="nl-NL"/>
              <a:t> </a:t>
            </a:r>
            <a:r>
              <a:rPr lang="nl-NL" err="1"/>
              <a:t>est</a:t>
            </a:r>
            <a:r>
              <a:rPr lang="nl-NL"/>
              <a:t> que ent </a:t>
            </a:r>
            <a:r>
              <a:rPr lang="nl-NL" err="1"/>
              <a:t>voluptati</a:t>
            </a:r>
            <a:r>
              <a:rPr lang="nl-NL"/>
              <a:t> </a:t>
            </a:r>
            <a:r>
              <a:rPr lang="nl-NL" err="1"/>
              <a:t>optiores</a:t>
            </a:r>
            <a:r>
              <a:rPr lang="nl-NL"/>
              <a:t> que </a:t>
            </a:r>
            <a:r>
              <a:rPr lang="nl-NL" err="1"/>
              <a:t>pore</a:t>
            </a:r>
            <a:r>
              <a:rPr lang="nl-NL"/>
              <a:t> </a:t>
            </a:r>
            <a:r>
              <a:rPr lang="nl-NL" err="1"/>
              <a:t>consed</a:t>
            </a:r>
            <a:r>
              <a:rPr lang="nl-NL"/>
              <a:t> que </a:t>
            </a:r>
            <a:r>
              <a:rPr lang="nl-NL" err="1"/>
              <a:t>numqui</a:t>
            </a:r>
            <a:r>
              <a:rPr lang="nl-NL"/>
              <a:t> </a:t>
            </a:r>
            <a:r>
              <a:rPr lang="nl-NL" err="1"/>
              <a:t>dolupid</a:t>
            </a:r>
            <a:r>
              <a:rPr lang="nl-NL"/>
              <a:t> que nam </a:t>
            </a:r>
            <a:r>
              <a:rPr lang="nl-NL" err="1"/>
              <a:t>esedita</a:t>
            </a:r>
            <a:r>
              <a:rPr lang="nl-NL"/>
              <a:t> </a:t>
            </a:r>
            <a:r>
              <a:rPr lang="nl-NL" err="1"/>
              <a:t>consequi</a:t>
            </a:r>
            <a:r>
              <a:rPr lang="nl-NL"/>
              <a:t> que </a:t>
            </a:r>
            <a:r>
              <a:rPr lang="nl-NL" err="1"/>
              <a:t>volorrum</a:t>
            </a:r>
            <a:r>
              <a:rPr lang="nl-NL"/>
              <a:t> </a:t>
            </a:r>
            <a:r>
              <a:rPr lang="nl-NL" err="1"/>
              <a:t>il</a:t>
            </a:r>
            <a:r>
              <a:rPr lang="nl-NL"/>
              <a:t> </a:t>
            </a:r>
            <a:r>
              <a:rPr lang="nl-NL" err="1"/>
              <a:t>ipsi</a:t>
            </a:r>
            <a:r>
              <a:rPr lang="nl-NL"/>
              <a:t> </a:t>
            </a:r>
            <a:r>
              <a:rPr lang="nl-NL" err="1"/>
              <a:t>repelles</a:t>
            </a:r>
            <a:r>
              <a:rPr lang="nl-NL"/>
              <a:t> ad que </a:t>
            </a:r>
            <a:r>
              <a:rPr lang="nl-NL" err="1"/>
              <a:t>nonsed</a:t>
            </a:r>
            <a:r>
              <a:rPr lang="nl-NL"/>
              <a:t> </a:t>
            </a:r>
            <a:r>
              <a:rPr lang="nl-NL" err="1"/>
              <a:t>expliae</a:t>
            </a:r>
            <a:r>
              <a:rPr lang="nl-NL"/>
              <a:t> </a:t>
            </a:r>
            <a:r>
              <a:rPr lang="nl-NL" err="1"/>
              <a:t>doluptatur</a:t>
            </a:r>
            <a:r>
              <a:rPr lang="nl-NL"/>
              <a:t>?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668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  <p15:guide id="2" orient="horz" pos="1275">
          <p15:clr>
            <a:srgbClr val="FBAE40"/>
          </p15:clr>
        </p15:guide>
        <p15:guide id="3" orient="horz" pos="302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content" preserve="1">
  <p:cSld name="Titel en content">
    <p:bg>
      <p:bgPr>
        <a:solidFill>
          <a:schemeClr val="tx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31519" y="1972575"/>
            <a:ext cx="6306279" cy="30566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tx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31519" y="350227"/>
            <a:ext cx="6306279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Google Shape;22;p4">
            <a:extLst>
              <a:ext uri="{FF2B5EF4-FFF2-40B4-BE49-F238E27FC236}">
                <a16:creationId xmlns:a16="http://schemas.microsoft.com/office/drawing/2014/main" id="{2FE9E665-E6CE-A548-A4E5-A2C6B809A9A3}"/>
              </a:ext>
            </a:extLst>
          </p:cNvPr>
          <p:cNvSpPr txBox="1"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9195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somming" preserve="1">
  <p:cSld name="Opsomming">
    <p:bg>
      <p:bgPr>
        <a:solidFill>
          <a:schemeClr val="tx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731519" y="1972575"/>
            <a:ext cx="6306279" cy="30566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  <a:defRPr>
                <a:solidFill>
                  <a:schemeClr val="tx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731519" y="350227"/>
            <a:ext cx="6306279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Google Shape;26;p5">
            <a:extLst>
              <a:ext uri="{FF2B5EF4-FFF2-40B4-BE49-F238E27FC236}">
                <a16:creationId xmlns:a16="http://schemas.microsoft.com/office/drawing/2014/main" id="{5DC9F3C4-A4E0-5245-97B5-BB4C1815B574}"/>
              </a:ext>
            </a:extLst>
          </p:cNvPr>
          <p:cNvSpPr txBox="1"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75370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en afbeelding" preserve="1">
  <p:cSld name="Content en afbeelding">
    <p:bg>
      <p:bgPr>
        <a:solidFill>
          <a:schemeClr val="tx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>
            <a:spLocks noGrp="1"/>
          </p:cNvSpPr>
          <p:nvPr>
            <p:ph type="pic" idx="2"/>
          </p:nvPr>
        </p:nvSpPr>
        <p:spPr>
          <a:xfrm>
            <a:off x="6608400" y="0"/>
            <a:ext cx="5583600" cy="688571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GB" noProof="0">
                <a:sym typeface="Arial"/>
              </a:rPr>
              <a:t>Click icon to add picture</a:t>
            </a:r>
            <a:endParaRPr noProof="0">
              <a:sym typeface="Arial"/>
            </a:endParaRPr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0169130" y="0"/>
            <a:ext cx="540000" cy="55687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3"/>
          </p:nvPr>
        </p:nvSpPr>
        <p:spPr>
          <a:xfrm>
            <a:off x="731519" y="1972575"/>
            <a:ext cx="5364481" cy="33868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tx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31519" y="350227"/>
            <a:ext cx="5364481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4"/>
          </p:nvPr>
        </p:nvSpPr>
        <p:spPr>
          <a:xfrm>
            <a:off x="-58200" y="4928400"/>
            <a:ext cx="12308400" cy="192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Google Shape;33;p6">
            <a:extLst>
              <a:ext uri="{FF2B5EF4-FFF2-40B4-BE49-F238E27FC236}">
                <a16:creationId xmlns:a16="http://schemas.microsoft.com/office/drawing/2014/main" id="{0560189B-0D84-B941-B103-E51DD0281853}"/>
              </a:ext>
            </a:extLst>
          </p:cNvPr>
          <p:cNvSpPr txBox="1"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89145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content en twee afbeeldingen" preserve="1" userDrawn="1">
  <p:cSld name="Titel en content en twee afbeeldingen">
    <p:bg>
      <p:bgPr>
        <a:solidFill>
          <a:schemeClr val="tx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>
            <a:spLocks noGrp="1"/>
          </p:cNvSpPr>
          <p:nvPr>
            <p:ph type="pic" idx="3"/>
          </p:nvPr>
        </p:nvSpPr>
        <p:spPr>
          <a:xfrm>
            <a:off x="6963434" y="3755204"/>
            <a:ext cx="4526280" cy="217867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GB" noProof="0">
                <a:sym typeface="Arial"/>
              </a:rPr>
              <a:t>Click icon to add picture</a:t>
            </a:r>
            <a:endParaRPr noProof="0">
              <a:sym typeface="Arial"/>
            </a:endParaRPr>
          </a:p>
        </p:txBody>
      </p:sp>
      <p:sp>
        <p:nvSpPr>
          <p:cNvPr id="7" name="Google Shape;32;p6"/>
          <p:cNvSpPr txBox="1">
            <a:spLocks noGrp="1"/>
          </p:cNvSpPr>
          <p:nvPr>
            <p:ph type="body" idx="4"/>
          </p:nvPr>
        </p:nvSpPr>
        <p:spPr>
          <a:xfrm>
            <a:off x="-58200" y="4928400"/>
            <a:ext cx="12308400" cy="1929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731519" y="1972575"/>
            <a:ext cx="5692430" cy="33868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tx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731519" y="350227"/>
            <a:ext cx="5692430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8" name="Google Shape;38;p7"/>
          <p:cNvSpPr>
            <a:spLocks noGrp="1"/>
          </p:cNvSpPr>
          <p:nvPr>
            <p:ph type="pic" idx="2"/>
          </p:nvPr>
        </p:nvSpPr>
        <p:spPr>
          <a:xfrm>
            <a:off x="6963434" y="1250329"/>
            <a:ext cx="4526280" cy="217867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GB" noProof="0">
                <a:sym typeface="Arial"/>
              </a:rPr>
              <a:t>Click icon to add picture</a:t>
            </a:r>
            <a:endParaRPr noProof="0">
              <a:sym typeface="Arial"/>
            </a:endParaRPr>
          </a:p>
        </p:txBody>
      </p:sp>
      <p:sp>
        <p:nvSpPr>
          <p:cNvPr id="8" name="Google Shape;35;p7">
            <a:extLst>
              <a:ext uri="{FF2B5EF4-FFF2-40B4-BE49-F238E27FC236}">
                <a16:creationId xmlns:a16="http://schemas.microsoft.com/office/drawing/2014/main" id="{666F4BAA-9AC4-FF46-98DB-722E8BB7845A}"/>
              </a:ext>
            </a:extLst>
          </p:cNvPr>
          <p:cNvSpPr txBox="1"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1778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leine tekst 2 kolommen" preserve="1">
  <p:cSld name="Kleine tekst 2 kolommen">
    <p:bg>
      <p:bgPr>
        <a:solidFill>
          <a:schemeClr val="tx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731519" y="480766"/>
            <a:ext cx="8864426" cy="75414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731520" y="1597573"/>
            <a:ext cx="5220000" cy="452995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tx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6269714" y="1597573"/>
            <a:ext cx="5220000" cy="452995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tx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Google Shape;41;p8">
            <a:extLst>
              <a:ext uri="{FF2B5EF4-FFF2-40B4-BE49-F238E27FC236}">
                <a16:creationId xmlns:a16="http://schemas.microsoft.com/office/drawing/2014/main" id="{359A73E2-AA7E-1E4A-8104-06A0E2102D22}"/>
              </a:ext>
            </a:extLst>
          </p:cNvPr>
          <p:cNvSpPr txBox="1"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86517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leine tekst 3 kolommen" preserve="1">
  <p:cSld name="Kleine tekst 3 kolommen">
    <p:bg>
      <p:bgPr>
        <a:solidFill>
          <a:schemeClr val="tx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731519" y="480766"/>
            <a:ext cx="8864426" cy="75414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731520" y="1597573"/>
            <a:ext cx="3355200" cy="44458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tx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8134514" y="1597573"/>
            <a:ext cx="3355200" cy="44458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tx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3"/>
          </p:nvPr>
        </p:nvSpPr>
        <p:spPr>
          <a:xfrm>
            <a:off x="4433017" y="1597573"/>
            <a:ext cx="3355200" cy="444587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tx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Google Shape;46;p9">
            <a:extLst>
              <a:ext uri="{FF2B5EF4-FFF2-40B4-BE49-F238E27FC236}">
                <a16:creationId xmlns:a16="http://schemas.microsoft.com/office/drawing/2014/main" id="{08C90418-5192-C346-A2F0-0A424F21022B}"/>
              </a:ext>
            </a:extLst>
          </p:cNvPr>
          <p:cNvSpPr txBox="1"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31955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leine tekst en afbeelding" preserve="1" userDrawn="1">
  <p:cSld name="Kleine tekst en afbeelding">
    <p:bg>
      <p:bgPr>
        <a:solidFill>
          <a:schemeClr val="tx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6608400" y="0"/>
            <a:ext cx="5583600" cy="688571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GB" noProof="0">
                <a:sym typeface="Arial"/>
              </a:rPr>
              <a:t>Click icon to add picture</a:t>
            </a:r>
            <a:endParaRPr noProof="0">
              <a:sym typeface="Arial"/>
            </a:endParaRPr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731519" y="480766"/>
            <a:ext cx="5583600" cy="75414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3"/>
          </p:nvPr>
        </p:nvSpPr>
        <p:spPr>
          <a:xfrm>
            <a:off x="731519" y="1597573"/>
            <a:ext cx="5583599" cy="368913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>
                <a:solidFill>
                  <a:schemeClr val="tx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4"/>
          </p:nvPr>
        </p:nvSpPr>
        <p:spPr>
          <a:xfrm>
            <a:off x="-58200" y="4928400"/>
            <a:ext cx="12308400" cy="1929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Google Shape;29;p6"/>
          <p:cNvSpPr txBox="1">
            <a:spLocks noGrp="1"/>
          </p:cNvSpPr>
          <p:nvPr>
            <p:ph type="body" idx="1"/>
          </p:nvPr>
        </p:nvSpPr>
        <p:spPr>
          <a:xfrm>
            <a:off x="10169130" y="0"/>
            <a:ext cx="540000" cy="5568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Google Shape;57;p10">
            <a:extLst>
              <a:ext uri="{FF2B5EF4-FFF2-40B4-BE49-F238E27FC236}">
                <a16:creationId xmlns:a16="http://schemas.microsoft.com/office/drawing/2014/main" id="{119531E3-35BA-6E44-B38E-18118329214F}"/>
              </a:ext>
            </a:extLst>
          </p:cNvPr>
          <p:cNvSpPr txBox="1"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54110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en afbeelding" preserve="1" userDrawn="1">
  <p:cSld name="Een afbeeld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Google Shape;59;p11"/>
          <p:cNvSpPr>
            <a:spLocks noGrp="1"/>
          </p:cNvSpPr>
          <p:nvPr>
            <p:ph type="pic" idx="2"/>
          </p:nvPr>
        </p:nvSpPr>
        <p:spPr>
          <a:xfrm>
            <a:off x="-1287" y="0"/>
            <a:ext cx="12186090" cy="6858000"/>
          </a:xfrm>
          <a:prstGeom prst="rect">
            <a:avLst/>
          </a:prstGeom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GB" noProof="0">
                <a:sym typeface="Arial"/>
              </a:rPr>
              <a:t>Click icon to add picture</a:t>
            </a:r>
            <a:endParaRPr noProof="0">
              <a:sym typeface="Arial"/>
            </a:endParaRPr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3"/>
          </p:nvPr>
        </p:nvSpPr>
        <p:spPr>
          <a:xfrm>
            <a:off x="-58200" y="4928400"/>
            <a:ext cx="12308400" cy="192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Google Shape;29;p6"/>
          <p:cNvSpPr txBox="1">
            <a:spLocks noGrp="1"/>
          </p:cNvSpPr>
          <p:nvPr>
            <p:ph type="body" idx="1"/>
          </p:nvPr>
        </p:nvSpPr>
        <p:spPr>
          <a:xfrm>
            <a:off x="10169130" y="0"/>
            <a:ext cx="540000" cy="5568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Google Shape;62;p11">
            <a:extLst>
              <a:ext uri="{FF2B5EF4-FFF2-40B4-BE49-F238E27FC236}">
                <a16:creationId xmlns:a16="http://schemas.microsoft.com/office/drawing/2014/main" id="{BCC608C3-CDE4-764A-ACCA-FAC8B9BC1A46}"/>
              </a:ext>
            </a:extLst>
          </p:cNvPr>
          <p:cNvSpPr txBox="1"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607765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en afbeelding" preserve="1" userDrawn="1">
  <p:cSld name="1_Een afbeeld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Google Shape;59;p11"/>
          <p:cNvSpPr>
            <a:spLocks noGrp="1"/>
          </p:cNvSpPr>
          <p:nvPr>
            <p:ph type="pic" idx="2"/>
          </p:nvPr>
        </p:nvSpPr>
        <p:spPr>
          <a:xfrm>
            <a:off x="-1287" y="0"/>
            <a:ext cx="12186090" cy="6858000"/>
          </a:xfrm>
          <a:prstGeom prst="rect">
            <a:avLst/>
          </a:prstGeom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GB" noProof="0">
                <a:sym typeface="Arial"/>
              </a:rPr>
              <a:t>Click icon to add picture</a:t>
            </a:r>
            <a:endParaRPr noProof="0">
              <a:sym typeface="Arial"/>
            </a:endParaRPr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3"/>
          </p:nvPr>
        </p:nvSpPr>
        <p:spPr>
          <a:xfrm>
            <a:off x="-58200" y="4928400"/>
            <a:ext cx="12308400" cy="192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Google Shape;29;p6"/>
          <p:cNvSpPr txBox="1">
            <a:spLocks noGrp="1"/>
          </p:cNvSpPr>
          <p:nvPr>
            <p:ph type="body" idx="1"/>
          </p:nvPr>
        </p:nvSpPr>
        <p:spPr>
          <a:xfrm>
            <a:off x="10169130" y="0"/>
            <a:ext cx="540000" cy="5568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Google Shape;62;p11">
            <a:extLst>
              <a:ext uri="{FF2B5EF4-FFF2-40B4-BE49-F238E27FC236}">
                <a16:creationId xmlns:a16="http://schemas.microsoft.com/office/drawing/2014/main" id="{E54197CB-A96A-9040-A13D-D76798D321B2}"/>
              </a:ext>
            </a:extLst>
          </p:cNvPr>
          <p:cNvSpPr txBox="1"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8194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ee afbeeldingen" preserve="1" userDrawn="1">
  <p:cSld name="Twee afbeelding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>
            <a:spLocks noGrp="1"/>
          </p:cNvSpPr>
          <p:nvPr>
            <p:ph type="pic" idx="2"/>
          </p:nvPr>
        </p:nvSpPr>
        <p:spPr>
          <a:xfrm>
            <a:off x="0" y="0"/>
            <a:ext cx="6090090" cy="6858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GB" noProof="0">
                <a:sym typeface="Arial"/>
              </a:rPr>
              <a:t>Click icon to add picture</a:t>
            </a:r>
            <a:endParaRPr noProof="0">
              <a:sym typeface="Arial"/>
            </a:endParaRPr>
          </a:p>
        </p:txBody>
      </p:sp>
      <p:sp>
        <p:nvSpPr>
          <p:cNvPr id="65" name="Google Shape;65;p12"/>
          <p:cNvSpPr>
            <a:spLocks noGrp="1"/>
          </p:cNvSpPr>
          <p:nvPr>
            <p:ph type="pic" idx="3"/>
          </p:nvPr>
        </p:nvSpPr>
        <p:spPr>
          <a:xfrm>
            <a:off x="6101910" y="0"/>
            <a:ext cx="6090090" cy="6858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GB" noProof="0">
                <a:sym typeface="Arial"/>
              </a:rPr>
              <a:t>Click icon to add picture</a:t>
            </a:r>
            <a:endParaRPr noProof="0">
              <a:sym typeface="Arial"/>
            </a:endParaRPr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4"/>
          </p:nvPr>
        </p:nvSpPr>
        <p:spPr>
          <a:xfrm>
            <a:off x="-58200" y="4928400"/>
            <a:ext cx="12308400" cy="192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Google Shape;29;p6"/>
          <p:cNvSpPr txBox="1">
            <a:spLocks noGrp="1"/>
          </p:cNvSpPr>
          <p:nvPr>
            <p:ph type="body" idx="1"/>
          </p:nvPr>
        </p:nvSpPr>
        <p:spPr>
          <a:xfrm>
            <a:off x="10169130" y="0"/>
            <a:ext cx="540000" cy="5568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Google Shape;68;p12">
            <a:extLst>
              <a:ext uri="{FF2B5EF4-FFF2-40B4-BE49-F238E27FC236}">
                <a16:creationId xmlns:a16="http://schemas.microsoft.com/office/drawing/2014/main" id="{62436169-1FFA-C747-A702-2FBAD4C38961}"/>
              </a:ext>
            </a:extLst>
          </p:cNvPr>
          <p:cNvSpPr txBox="1"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1887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met bullit points, paa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4E95A-FA45-3BA8-CC0D-8C9AD5A0FC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26723" y="1915565"/>
            <a:ext cx="9355712" cy="578794"/>
          </a:xfrm>
        </p:spPr>
        <p:txBody>
          <a:bodyPr anchor="t">
            <a:noAutofit/>
          </a:bodyPr>
          <a:lstStyle>
            <a:lvl1pPr algn="l">
              <a:defRPr sz="3700" b="1"/>
            </a:lvl1pPr>
          </a:lstStyle>
          <a:p>
            <a:r>
              <a:rPr lang="nl-NL"/>
              <a:t>Tussen kop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E55174B-72DF-1612-FD39-7737CF4982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20239" y="2709830"/>
            <a:ext cx="9355712" cy="487327"/>
          </a:xfrm>
        </p:spPr>
        <p:txBody>
          <a:bodyPr>
            <a:normAutofit/>
          </a:bodyPr>
          <a:lstStyle>
            <a:lvl1pPr marL="0" indent="0" algn="l">
              <a:buNone/>
              <a:defRPr sz="185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Opsomming met </a:t>
            </a:r>
            <a:r>
              <a:rPr lang="nl-NL" err="1"/>
              <a:t>bullitpoints</a:t>
            </a: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0213F05-7508-AFBF-EA5B-5A4C8BFC4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0813" y="3266875"/>
            <a:ext cx="9355137" cy="1530550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500" b="0"/>
            </a:lvl1pPr>
          </a:lstStyle>
          <a:p>
            <a:r>
              <a:rPr lang="nl-NL"/>
              <a:t>Item 1</a:t>
            </a:r>
          </a:p>
          <a:p>
            <a:r>
              <a:rPr lang="nl-NL"/>
              <a:t>Item 2</a:t>
            </a:r>
          </a:p>
          <a:p>
            <a:r>
              <a:rPr lang="nl-NL"/>
              <a:t>Item 3</a:t>
            </a:r>
          </a:p>
          <a:p>
            <a:r>
              <a:rPr lang="nl-NL"/>
              <a:t>Item 4</a:t>
            </a:r>
          </a:p>
        </p:txBody>
      </p:sp>
    </p:spTree>
    <p:extLst>
      <p:ext uri="{BB962C8B-B14F-4D97-AF65-F5344CB8AC3E}">
        <p14:creationId xmlns:p14="http://schemas.microsoft.com/office/powerpoint/2010/main" val="144964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  <p15:guide id="2" orient="horz" pos="1275">
          <p15:clr>
            <a:srgbClr val="FBAE40"/>
          </p15:clr>
        </p15:guide>
        <p15:guide id="3" orient="horz" pos="302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afbeeldingen met titel" preserve="1" userDrawn="1">
  <p:cSld name="Twee afbeeldingen met ti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>
            <a:spLocks noGrp="1"/>
          </p:cNvSpPr>
          <p:nvPr>
            <p:ph type="pic" idx="2"/>
          </p:nvPr>
        </p:nvSpPr>
        <p:spPr>
          <a:xfrm>
            <a:off x="0" y="1540800"/>
            <a:ext cx="6090090" cy="5317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GB" noProof="0">
                <a:sym typeface="Arial"/>
              </a:rPr>
              <a:t>Click icon to add picture</a:t>
            </a:r>
            <a:endParaRPr noProof="0">
              <a:sym typeface="Arial"/>
            </a:endParaRPr>
          </a:p>
        </p:txBody>
      </p:sp>
      <p:sp>
        <p:nvSpPr>
          <p:cNvPr id="71" name="Google Shape;71;p13"/>
          <p:cNvSpPr>
            <a:spLocks noGrp="1"/>
          </p:cNvSpPr>
          <p:nvPr>
            <p:ph type="pic" idx="3"/>
          </p:nvPr>
        </p:nvSpPr>
        <p:spPr>
          <a:xfrm>
            <a:off x="6101910" y="1540798"/>
            <a:ext cx="6090090" cy="5317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GB" noProof="0">
                <a:sym typeface="Arial"/>
              </a:rPr>
              <a:t>Click icon to add picture</a:t>
            </a:r>
            <a:endParaRPr noProof="0">
              <a:sym typeface="Arial"/>
            </a:endParaRP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731519" y="480766"/>
            <a:ext cx="10515600" cy="75414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-58200" y="4928400"/>
            <a:ext cx="12308400" cy="192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Google Shape;74;p13">
            <a:extLst>
              <a:ext uri="{FF2B5EF4-FFF2-40B4-BE49-F238E27FC236}">
                <a16:creationId xmlns:a16="http://schemas.microsoft.com/office/drawing/2014/main" id="{1754F603-B80E-1044-B378-232054620E62}"/>
              </a:ext>
            </a:extLst>
          </p:cNvPr>
          <p:cNvSpPr txBox="1"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78487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en overzicht" preserve="1">
  <p:cSld name="Afbeeldingen overzicht">
    <p:bg>
      <p:bgPr>
        <a:solidFill>
          <a:schemeClr val="tx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>
            <a:spLocks noGrp="1"/>
          </p:cNvSpPr>
          <p:nvPr>
            <p:ph type="pic" idx="2"/>
          </p:nvPr>
        </p:nvSpPr>
        <p:spPr>
          <a:xfrm>
            <a:off x="731519" y="1352028"/>
            <a:ext cx="3516390" cy="207697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GB" noProof="0">
                <a:sym typeface="Arial"/>
              </a:rPr>
              <a:t>Click icon to add picture</a:t>
            </a:r>
            <a:endParaRPr noProof="0">
              <a:sym typeface="Arial"/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31518" y="480766"/>
            <a:ext cx="10758195" cy="75414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79" name="Google Shape;79;p14"/>
          <p:cNvSpPr>
            <a:spLocks noGrp="1"/>
          </p:cNvSpPr>
          <p:nvPr>
            <p:ph type="pic" idx="3"/>
          </p:nvPr>
        </p:nvSpPr>
        <p:spPr>
          <a:xfrm>
            <a:off x="4353238" y="1352028"/>
            <a:ext cx="3516390" cy="207697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GB" noProof="0">
                <a:sym typeface="Arial"/>
              </a:rPr>
              <a:t>Click icon to add picture</a:t>
            </a:r>
            <a:endParaRPr noProof="0">
              <a:sym typeface="Arial"/>
            </a:endParaRPr>
          </a:p>
        </p:txBody>
      </p:sp>
      <p:sp>
        <p:nvSpPr>
          <p:cNvPr id="80" name="Google Shape;80;p14"/>
          <p:cNvSpPr>
            <a:spLocks noGrp="1"/>
          </p:cNvSpPr>
          <p:nvPr>
            <p:ph type="pic" idx="4"/>
          </p:nvPr>
        </p:nvSpPr>
        <p:spPr>
          <a:xfrm>
            <a:off x="7974957" y="1352028"/>
            <a:ext cx="3516390" cy="207697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GB" noProof="0">
                <a:sym typeface="Arial"/>
              </a:rPr>
              <a:t>Click icon to add picture</a:t>
            </a:r>
            <a:endParaRPr noProof="0">
              <a:sym typeface="Arial"/>
            </a:endParaRPr>
          </a:p>
        </p:txBody>
      </p:sp>
      <p:sp>
        <p:nvSpPr>
          <p:cNvPr id="81" name="Google Shape;81;p14"/>
          <p:cNvSpPr>
            <a:spLocks noGrp="1"/>
          </p:cNvSpPr>
          <p:nvPr>
            <p:ph type="pic" idx="5"/>
          </p:nvPr>
        </p:nvSpPr>
        <p:spPr>
          <a:xfrm>
            <a:off x="729885" y="3806054"/>
            <a:ext cx="3516390" cy="207697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GB" noProof="0">
                <a:sym typeface="Arial"/>
              </a:rPr>
              <a:t>Click icon to add picture</a:t>
            </a:r>
            <a:endParaRPr noProof="0">
              <a:sym typeface="Arial"/>
            </a:endParaRPr>
          </a:p>
        </p:txBody>
      </p:sp>
      <p:sp>
        <p:nvSpPr>
          <p:cNvPr id="82" name="Google Shape;82;p14"/>
          <p:cNvSpPr>
            <a:spLocks noGrp="1"/>
          </p:cNvSpPr>
          <p:nvPr>
            <p:ph type="pic" idx="6"/>
          </p:nvPr>
        </p:nvSpPr>
        <p:spPr>
          <a:xfrm>
            <a:off x="4351604" y="3806054"/>
            <a:ext cx="3516390" cy="207697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GB" noProof="0">
                <a:sym typeface="Arial"/>
              </a:rPr>
              <a:t>Click icon to add picture</a:t>
            </a:r>
            <a:endParaRPr noProof="0">
              <a:sym typeface="Arial"/>
            </a:endParaRPr>
          </a:p>
        </p:txBody>
      </p:sp>
      <p:sp>
        <p:nvSpPr>
          <p:cNvPr id="83" name="Google Shape;83;p14"/>
          <p:cNvSpPr>
            <a:spLocks noGrp="1"/>
          </p:cNvSpPr>
          <p:nvPr>
            <p:ph type="pic" idx="7"/>
          </p:nvPr>
        </p:nvSpPr>
        <p:spPr>
          <a:xfrm>
            <a:off x="7973323" y="3806054"/>
            <a:ext cx="3516390" cy="207697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GB" noProof="0">
                <a:sym typeface="Arial"/>
              </a:rPr>
              <a:t>Click icon to add picture</a:t>
            </a:r>
            <a:endParaRPr noProof="0">
              <a:sym typeface="Arial"/>
            </a:endParaRPr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626190" y="3429000"/>
            <a:ext cx="3620085" cy="377054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tx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8"/>
          </p:nvPr>
        </p:nvSpPr>
        <p:spPr>
          <a:xfrm>
            <a:off x="4247909" y="3429000"/>
            <a:ext cx="3620085" cy="377054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tx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9"/>
          </p:nvPr>
        </p:nvSpPr>
        <p:spPr>
          <a:xfrm>
            <a:off x="7867994" y="3429000"/>
            <a:ext cx="3620085" cy="377054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tx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3"/>
          </p:nvPr>
        </p:nvSpPr>
        <p:spPr>
          <a:xfrm>
            <a:off x="7867994" y="5886494"/>
            <a:ext cx="3620085" cy="377054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tx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4"/>
          </p:nvPr>
        </p:nvSpPr>
        <p:spPr>
          <a:xfrm>
            <a:off x="4247908" y="5886494"/>
            <a:ext cx="3620085" cy="377054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tx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5"/>
          </p:nvPr>
        </p:nvSpPr>
        <p:spPr>
          <a:xfrm>
            <a:off x="626190" y="5890307"/>
            <a:ext cx="3620085" cy="377054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tx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Google Shape;77;p14">
            <a:extLst>
              <a:ext uri="{FF2B5EF4-FFF2-40B4-BE49-F238E27FC236}">
                <a16:creationId xmlns:a16="http://schemas.microsoft.com/office/drawing/2014/main" id="{ED3DA086-D55C-EA45-92A3-A4B0979987F3}"/>
              </a:ext>
            </a:extLst>
          </p:cNvPr>
          <p:cNvSpPr txBox="1">
            <a:spLocks noGrp="1" noChangeArrowheads="1"/>
          </p:cNvSpPr>
          <p:nvPr>
            <p:ph type="ft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25417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" preserve="1" userDrawn="1">
  <p:cSld name="1_Ti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6">
            <a:extLst>
              <a:ext uri="{FF2B5EF4-FFF2-40B4-BE49-F238E27FC236}">
                <a16:creationId xmlns:a16="http://schemas.microsoft.com/office/drawing/2014/main" id="{212A1C46-D111-834A-A6D3-51A9C9013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163" y="4932363"/>
            <a:ext cx="12252326" cy="1939925"/>
          </a:xfrm>
          <a:prstGeom prst="rect">
            <a:avLst/>
          </a:prstGeom>
        </p:spPr>
      </p:pic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495448" y="3524554"/>
            <a:ext cx="7882661" cy="113339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495448" y="1317690"/>
            <a:ext cx="7882661" cy="176609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88374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" preserve="1" userDrawn="1">
  <p:cSld name="1_Ti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6">
            <a:extLst>
              <a:ext uri="{FF2B5EF4-FFF2-40B4-BE49-F238E27FC236}">
                <a16:creationId xmlns:a16="http://schemas.microsoft.com/office/drawing/2014/main" id="{24C44146-AB67-1947-9013-F68636D1C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163" y="4932363"/>
            <a:ext cx="12252326" cy="1939925"/>
          </a:xfrm>
          <a:prstGeom prst="rect">
            <a:avLst/>
          </a:prstGeom>
        </p:spPr>
      </p:pic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495448" y="3524554"/>
            <a:ext cx="7882661" cy="113339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495448" y="1317690"/>
            <a:ext cx="7882661" cy="176609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1664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rond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B6132506-0AE1-DF48-9007-819FE6E7D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16" y="357697"/>
            <a:ext cx="5660818" cy="63518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4" name="Tijdelijke aanduiding voor afbeelding 33">
            <a:extLst>
              <a:ext uri="{FF2B5EF4-FFF2-40B4-BE49-F238E27FC236}">
                <a16:creationId xmlns:a16="http://schemas.microsoft.com/office/drawing/2014/main" id="{C178803B-7D74-3A4B-8C87-7C16B714B5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2667" y="322862"/>
            <a:ext cx="1080000" cy="1079999"/>
          </a:xfrm>
          <a:custGeom>
            <a:avLst/>
            <a:gdLst>
              <a:gd name="connsiteX0" fmla="*/ 539990 w 1080000"/>
              <a:gd name="connsiteY0" fmla="*/ 0 h 1079999"/>
              <a:gd name="connsiteX1" fmla="*/ 540010 w 1080000"/>
              <a:gd name="connsiteY1" fmla="*/ 0 h 1079999"/>
              <a:gd name="connsiteX2" fmla="*/ 648829 w 1080000"/>
              <a:gd name="connsiteY2" fmla="*/ 10970 h 1079999"/>
              <a:gd name="connsiteX3" fmla="*/ 1080000 w 1080000"/>
              <a:gd name="connsiteY3" fmla="*/ 539999 h 1079999"/>
              <a:gd name="connsiteX4" fmla="*/ 540000 w 1080000"/>
              <a:gd name="connsiteY4" fmla="*/ 1079999 h 1079999"/>
              <a:gd name="connsiteX5" fmla="*/ 0 w 1080000"/>
              <a:gd name="connsiteY5" fmla="*/ 539999 h 1079999"/>
              <a:gd name="connsiteX6" fmla="*/ 431171 w 1080000"/>
              <a:gd name="connsiteY6" fmla="*/ 10970 h 10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0" h="1079999">
                <a:moveTo>
                  <a:pt x="539990" y="0"/>
                </a:moveTo>
                <a:lnTo>
                  <a:pt x="540010" y="0"/>
                </a:lnTo>
                <a:lnTo>
                  <a:pt x="648829" y="10970"/>
                </a:lnTo>
                <a:cubicBezTo>
                  <a:pt x="894898" y="61323"/>
                  <a:pt x="1080000" y="279044"/>
                  <a:pt x="1080000" y="539999"/>
                </a:cubicBezTo>
                <a:cubicBezTo>
                  <a:pt x="1080000" y="838233"/>
                  <a:pt x="838234" y="1079999"/>
                  <a:pt x="540000" y="1079999"/>
                </a:cubicBezTo>
                <a:cubicBezTo>
                  <a:pt x="241766" y="1079999"/>
                  <a:pt x="0" y="838233"/>
                  <a:pt x="0" y="539999"/>
                </a:cubicBezTo>
                <a:cubicBezTo>
                  <a:pt x="0" y="279044"/>
                  <a:pt x="185102" y="61323"/>
                  <a:pt x="431171" y="1097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1948FDC2-85F9-EE41-8390-B30D69B82B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95391" y="773632"/>
            <a:ext cx="1512000" cy="1512000"/>
          </a:xfrm>
          <a:custGeom>
            <a:avLst/>
            <a:gdLst>
              <a:gd name="connsiteX0" fmla="*/ 539990 w 1080000"/>
              <a:gd name="connsiteY0" fmla="*/ 0 h 1079999"/>
              <a:gd name="connsiteX1" fmla="*/ 540010 w 1080000"/>
              <a:gd name="connsiteY1" fmla="*/ 0 h 1079999"/>
              <a:gd name="connsiteX2" fmla="*/ 648829 w 1080000"/>
              <a:gd name="connsiteY2" fmla="*/ 10970 h 1079999"/>
              <a:gd name="connsiteX3" fmla="*/ 1080000 w 1080000"/>
              <a:gd name="connsiteY3" fmla="*/ 539999 h 1079999"/>
              <a:gd name="connsiteX4" fmla="*/ 540000 w 1080000"/>
              <a:gd name="connsiteY4" fmla="*/ 1079999 h 1079999"/>
              <a:gd name="connsiteX5" fmla="*/ 0 w 1080000"/>
              <a:gd name="connsiteY5" fmla="*/ 539999 h 1079999"/>
              <a:gd name="connsiteX6" fmla="*/ 431171 w 1080000"/>
              <a:gd name="connsiteY6" fmla="*/ 10970 h 10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0" h="1079999">
                <a:moveTo>
                  <a:pt x="539990" y="0"/>
                </a:moveTo>
                <a:lnTo>
                  <a:pt x="540010" y="0"/>
                </a:lnTo>
                <a:lnTo>
                  <a:pt x="648829" y="10970"/>
                </a:lnTo>
                <a:cubicBezTo>
                  <a:pt x="894898" y="61323"/>
                  <a:pt x="1080000" y="279044"/>
                  <a:pt x="1080000" y="539999"/>
                </a:cubicBezTo>
                <a:cubicBezTo>
                  <a:pt x="1080000" y="838233"/>
                  <a:pt x="838234" y="1079999"/>
                  <a:pt x="540000" y="1079999"/>
                </a:cubicBezTo>
                <a:cubicBezTo>
                  <a:pt x="241766" y="1079999"/>
                  <a:pt x="0" y="838233"/>
                  <a:pt x="0" y="539999"/>
                </a:cubicBezTo>
                <a:cubicBezTo>
                  <a:pt x="0" y="279044"/>
                  <a:pt x="185102" y="61323"/>
                  <a:pt x="431171" y="1097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6" name="Tijdelijke aanduiding voor afbeelding 35">
            <a:extLst>
              <a:ext uri="{FF2B5EF4-FFF2-40B4-BE49-F238E27FC236}">
                <a16:creationId xmlns:a16="http://schemas.microsoft.com/office/drawing/2014/main" id="{C4CEF5D5-9188-9249-95A8-17898EF9C5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59245" y="1413862"/>
            <a:ext cx="2268000" cy="2268000"/>
          </a:xfrm>
          <a:custGeom>
            <a:avLst/>
            <a:gdLst>
              <a:gd name="connsiteX0" fmla="*/ 539990 w 1080000"/>
              <a:gd name="connsiteY0" fmla="*/ 0 h 1079999"/>
              <a:gd name="connsiteX1" fmla="*/ 540010 w 1080000"/>
              <a:gd name="connsiteY1" fmla="*/ 0 h 1079999"/>
              <a:gd name="connsiteX2" fmla="*/ 648829 w 1080000"/>
              <a:gd name="connsiteY2" fmla="*/ 10970 h 1079999"/>
              <a:gd name="connsiteX3" fmla="*/ 1080000 w 1080000"/>
              <a:gd name="connsiteY3" fmla="*/ 539999 h 1079999"/>
              <a:gd name="connsiteX4" fmla="*/ 540000 w 1080000"/>
              <a:gd name="connsiteY4" fmla="*/ 1079999 h 1079999"/>
              <a:gd name="connsiteX5" fmla="*/ 0 w 1080000"/>
              <a:gd name="connsiteY5" fmla="*/ 539999 h 1079999"/>
              <a:gd name="connsiteX6" fmla="*/ 431171 w 1080000"/>
              <a:gd name="connsiteY6" fmla="*/ 10970 h 10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0" h="1079999">
                <a:moveTo>
                  <a:pt x="539990" y="0"/>
                </a:moveTo>
                <a:lnTo>
                  <a:pt x="540010" y="0"/>
                </a:lnTo>
                <a:lnTo>
                  <a:pt x="648829" y="10970"/>
                </a:lnTo>
                <a:cubicBezTo>
                  <a:pt x="894898" y="61323"/>
                  <a:pt x="1080000" y="279044"/>
                  <a:pt x="1080000" y="539999"/>
                </a:cubicBezTo>
                <a:cubicBezTo>
                  <a:pt x="1080000" y="838233"/>
                  <a:pt x="838234" y="1079999"/>
                  <a:pt x="540000" y="1079999"/>
                </a:cubicBezTo>
                <a:cubicBezTo>
                  <a:pt x="241766" y="1079999"/>
                  <a:pt x="0" y="838233"/>
                  <a:pt x="0" y="539999"/>
                </a:cubicBezTo>
                <a:cubicBezTo>
                  <a:pt x="0" y="279044"/>
                  <a:pt x="185102" y="61323"/>
                  <a:pt x="431171" y="1097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7" name="Tijdelijke aanduiding voor afbeelding 36">
            <a:extLst>
              <a:ext uri="{FF2B5EF4-FFF2-40B4-BE49-F238E27FC236}">
                <a16:creationId xmlns:a16="http://schemas.microsoft.com/office/drawing/2014/main" id="{BF27EE9E-744F-0146-8207-ABB3172A1D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81282" y="3772486"/>
            <a:ext cx="1620000" cy="1620000"/>
          </a:xfrm>
          <a:custGeom>
            <a:avLst/>
            <a:gdLst>
              <a:gd name="connsiteX0" fmla="*/ 539990 w 1080000"/>
              <a:gd name="connsiteY0" fmla="*/ 0 h 1079999"/>
              <a:gd name="connsiteX1" fmla="*/ 540010 w 1080000"/>
              <a:gd name="connsiteY1" fmla="*/ 0 h 1079999"/>
              <a:gd name="connsiteX2" fmla="*/ 648829 w 1080000"/>
              <a:gd name="connsiteY2" fmla="*/ 10970 h 1079999"/>
              <a:gd name="connsiteX3" fmla="*/ 1080000 w 1080000"/>
              <a:gd name="connsiteY3" fmla="*/ 539999 h 1079999"/>
              <a:gd name="connsiteX4" fmla="*/ 540000 w 1080000"/>
              <a:gd name="connsiteY4" fmla="*/ 1079999 h 1079999"/>
              <a:gd name="connsiteX5" fmla="*/ 0 w 1080000"/>
              <a:gd name="connsiteY5" fmla="*/ 539999 h 1079999"/>
              <a:gd name="connsiteX6" fmla="*/ 431171 w 1080000"/>
              <a:gd name="connsiteY6" fmla="*/ 10970 h 10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0" h="1079999">
                <a:moveTo>
                  <a:pt x="539990" y="0"/>
                </a:moveTo>
                <a:lnTo>
                  <a:pt x="540010" y="0"/>
                </a:lnTo>
                <a:lnTo>
                  <a:pt x="648829" y="10970"/>
                </a:lnTo>
                <a:cubicBezTo>
                  <a:pt x="894898" y="61323"/>
                  <a:pt x="1080000" y="279044"/>
                  <a:pt x="1080000" y="539999"/>
                </a:cubicBezTo>
                <a:cubicBezTo>
                  <a:pt x="1080000" y="838233"/>
                  <a:pt x="838234" y="1079999"/>
                  <a:pt x="540000" y="1079999"/>
                </a:cubicBezTo>
                <a:cubicBezTo>
                  <a:pt x="241766" y="1079999"/>
                  <a:pt x="0" y="838233"/>
                  <a:pt x="0" y="539999"/>
                </a:cubicBezTo>
                <a:cubicBezTo>
                  <a:pt x="0" y="279044"/>
                  <a:pt x="185102" y="61323"/>
                  <a:pt x="431171" y="1097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2B1BA291-1D74-BE4B-BBCD-B8024C948C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76279" y="1517442"/>
            <a:ext cx="2088000" cy="2088000"/>
          </a:xfrm>
          <a:custGeom>
            <a:avLst/>
            <a:gdLst>
              <a:gd name="connsiteX0" fmla="*/ 539990 w 1080000"/>
              <a:gd name="connsiteY0" fmla="*/ 0 h 1079999"/>
              <a:gd name="connsiteX1" fmla="*/ 540010 w 1080000"/>
              <a:gd name="connsiteY1" fmla="*/ 0 h 1079999"/>
              <a:gd name="connsiteX2" fmla="*/ 648829 w 1080000"/>
              <a:gd name="connsiteY2" fmla="*/ 10970 h 1079999"/>
              <a:gd name="connsiteX3" fmla="*/ 1080000 w 1080000"/>
              <a:gd name="connsiteY3" fmla="*/ 539999 h 1079999"/>
              <a:gd name="connsiteX4" fmla="*/ 540000 w 1080000"/>
              <a:gd name="connsiteY4" fmla="*/ 1079999 h 1079999"/>
              <a:gd name="connsiteX5" fmla="*/ 0 w 1080000"/>
              <a:gd name="connsiteY5" fmla="*/ 539999 h 1079999"/>
              <a:gd name="connsiteX6" fmla="*/ 431171 w 1080000"/>
              <a:gd name="connsiteY6" fmla="*/ 10970 h 10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0" h="1079999">
                <a:moveTo>
                  <a:pt x="539990" y="0"/>
                </a:moveTo>
                <a:lnTo>
                  <a:pt x="540010" y="0"/>
                </a:lnTo>
                <a:lnTo>
                  <a:pt x="648829" y="10970"/>
                </a:lnTo>
                <a:cubicBezTo>
                  <a:pt x="894898" y="61323"/>
                  <a:pt x="1080000" y="279044"/>
                  <a:pt x="1080000" y="539999"/>
                </a:cubicBezTo>
                <a:cubicBezTo>
                  <a:pt x="1080000" y="838233"/>
                  <a:pt x="838234" y="1079999"/>
                  <a:pt x="540000" y="1079999"/>
                </a:cubicBezTo>
                <a:cubicBezTo>
                  <a:pt x="241766" y="1079999"/>
                  <a:pt x="0" y="838233"/>
                  <a:pt x="0" y="539999"/>
                </a:cubicBezTo>
                <a:cubicBezTo>
                  <a:pt x="0" y="279044"/>
                  <a:pt x="185102" y="61323"/>
                  <a:pt x="431171" y="1097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9" name="Tijdelijke aanduiding voor afbeelding 38">
            <a:extLst>
              <a:ext uri="{FF2B5EF4-FFF2-40B4-BE49-F238E27FC236}">
                <a16:creationId xmlns:a16="http://schemas.microsoft.com/office/drawing/2014/main" id="{758B1C57-632A-F94D-B2A5-4543CFE064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74942" y="3777047"/>
            <a:ext cx="1512000" cy="1512000"/>
          </a:xfrm>
          <a:custGeom>
            <a:avLst/>
            <a:gdLst>
              <a:gd name="connsiteX0" fmla="*/ 539990 w 1080000"/>
              <a:gd name="connsiteY0" fmla="*/ 0 h 1079999"/>
              <a:gd name="connsiteX1" fmla="*/ 540010 w 1080000"/>
              <a:gd name="connsiteY1" fmla="*/ 0 h 1079999"/>
              <a:gd name="connsiteX2" fmla="*/ 648829 w 1080000"/>
              <a:gd name="connsiteY2" fmla="*/ 10970 h 1079999"/>
              <a:gd name="connsiteX3" fmla="*/ 1080000 w 1080000"/>
              <a:gd name="connsiteY3" fmla="*/ 539999 h 1079999"/>
              <a:gd name="connsiteX4" fmla="*/ 540000 w 1080000"/>
              <a:gd name="connsiteY4" fmla="*/ 1079999 h 1079999"/>
              <a:gd name="connsiteX5" fmla="*/ 0 w 1080000"/>
              <a:gd name="connsiteY5" fmla="*/ 539999 h 1079999"/>
              <a:gd name="connsiteX6" fmla="*/ 431171 w 1080000"/>
              <a:gd name="connsiteY6" fmla="*/ 10970 h 10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0" h="1079999">
                <a:moveTo>
                  <a:pt x="539990" y="0"/>
                </a:moveTo>
                <a:lnTo>
                  <a:pt x="540010" y="0"/>
                </a:lnTo>
                <a:lnTo>
                  <a:pt x="648829" y="10970"/>
                </a:lnTo>
                <a:cubicBezTo>
                  <a:pt x="894898" y="61323"/>
                  <a:pt x="1080000" y="279044"/>
                  <a:pt x="1080000" y="539999"/>
                </a:cubicBezTo>
                <a:cubicBezTo>
                  <a:pt x="1080000" y="838233"/>
                  <a:pt x="838234" y="1079999"/>
                  <a:pt x="540000" y="1079999"/>
                </a:cubicBezTo>
                <a:cubicBezTo>
                  <a:pt x="241766" y="1079999"/>
                  <a:pt x="0" y="838233"/>
                  <a:pt x="0" y="539999"/>
                </a:cubicBezTo>
                <a:cubicBezTo>
                  <a:pt x="0" y="279044"/>
                  <a:pt x="185102" y="61323"/>
                  <a:pt x="431171" y="1097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0" name="Tijdelijke aanduiding voor afbeelding 39">
            <a:extLst>
              <a:ext uri="{FF2B5EF4-FFF2-40B4-BE49-F238E27FC236}">
                <a16:creationId xmlns:a16="http://schemas.microsoft.com/office/drawing/2014/main" id="{BED98F4A-29D8-4843-BCA1-026980377F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72028" y="4552587"/>
            <a:ext cx="1620000" cy="1620000"/>
          </a:xfrm>
          <a:custGeom>
            <a:avLst/>
            <a:gdLst>
              <a:gd name="connsiteX0" fmla="*/ 539990 w 1080000"/>
              <a:gd name="connsiteY0" fmla="*/ 0 h 1079999"/>
              <a:gd name="connsiteX1" fmla="*/ 540010 w 1080000"/>
              <a:gd name="connsiteY1" fmla="*/ 0 h 1079999"/>
              <a:gd name="connsiteX2" fmla="*/ 648829 w 1080000"/>
              <a:gd name="connsiteY2" fmla="*/ 10970 h 1079999"/>
              <a:gd name="connsiteX3" fmla="*/ 1080000 w 1080000"/>
              <a:gd name="connsiteY3" fmla="*/ 539999 h 1079999"/>
              <a:gd name="connsiteX4" fmla="*/ 540000 w 1080000"/>
              <a:gd name="connsiteY4" fmla="*/ 1079999 h 1079999"/>
              <a:gd name="connsiteX5" fmla="*/ 0 w 1080000"/>
              <a:gd name="connsiteY5" fmla="*/ 539999 h 1079999"/>
              <a:gd name="connsiteX6" fmla="*/ 431171 w 1080000"/>
              <a:gd name="connsiteY6" fmla="*/ 10970 h 10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0" h="1079999">
                <a:moveTo>
                  <a:pt x="539990" y="0"/>
                </a:moveTo>
                <a:lnTo>
                  <a:pt x="540010" y="0"/>
                </a:lnTo>
                <a:lnTo>
                  <a:pt x="648829" y="10970"/>
                </a:lnTo>
                <a:cubicBezTo>
                  <a:pt x="894898" y="61323"/>
                  <a:pt x="1080000" y="279044"/>
                  <a:pt x="1080000" y="539999"/>
                </a:cubicBezTo>
                <a:cubicBezTo>
                  <a:pt x="1080000" y="838233"/>
                  <a:pt x="838234" y="1079999"/>
                  <a:pt x="540000" y="1079999"/>
                </a:cubicBezTo>
                <a:cubicBezTo>
                  <a:pt x="241766" y="1079999"/>
                  <a:pt x="0" y="838233"/>
                  <a:pt x="0" y="539999"/>
                </a:cubicBezTo>
                <a:cubicBezTo>
                  <a:pt x="0" y="279044"/>
                  <a:pt x="185102" y="61323"/>
                  <a:pt x="431171" y="10970"/>
                </a:cubicBezTo>
                <a:close/>
              </a:path>
            </a:pathLst>
          </a:custGeom>
          <a:solidFill>
            <a:srgbClr val="CDDF95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1" name="Tijdelijke aanduiding voor afbeelding 40">
            <a:extLst>
              <a:ext uri="{FF2B5EF4-FFF2-40B4-BE49-F238E27FC236}">
                <a16:creationId xmlns:a16="http://schemas.microsoft.com/office/drawing/2014/main" id="{7451F9AA-CE6A-F940-A997-7F50790BC78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49365" y="1688744"/>
            <a:ext cx="3492000" cy="3492000"/>
          </a:xfrm>
          <a:custGeom>
            <a:avLst/>
            <a:gdLst>
              <a:gd name="connsiteX0" fmla="*/ 539990 w 1080000"/>
              <a:gd name="connsiteY0" fmla="*/ 0 h 1079999"/>
              <a:gd name="connsiteX1" fmla="*/ 540010 w 1080000"/>
              <a:gd name="connsiteY1" fmla="*/ 0 h 1079999"/>
              <a:gd name="connsiteX2" fmla="*/ 648829 w 1080000"/>
              <a:gd name="connsiteY2" fmla="*/ 10970 h 1079999"/>
              <a:gd name="connsiteX3" fmla="*/ 1080000 w 1080000"/>
              <a:gd name="connsiteY3" fmla="*/ 539999 h 1079999"/>
              <a:gd name="connsiteX4" fmla="*/ 540000 w 1080000"/>
              <a:gd name="connsiteY4" fmla="*/ 1079999 h 1079999"/>
              <a:gd name="connsiteX5" fmla="*/ 0 w 1080000"/>
              <a:gd name="connsiteY5" fmla="*/ 539999 h 1079999"/>
              <a:gd name="connsiteX6" fmla="*/ 431171 w 1080000"/>
              <a:gd name="connsiteY6" fmla="*/ 10970 h 107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000" h="1079999">
                <a:moveTo>
                  <a:pt x="539990" y="0"/>
                </a:moveTo>
                <a:lnTo>
                  <a:pt x="540010" y="0"/>
                </a:lnTo>
                <a:lnTo>
                  <a:pt x="648829" y="10970"/>
                </a:lnTo>
                <a:cubicBezTo>
                  <a:pt x="894898" y="61323"/>
                  <a:pt x="1080000" y="279044"/>
                  <a:pt x="1080000" y="539999"/>
                </a:cubicBezTo>
                <a:cubicBezTo>
                  <a:pt x="1080000" y="838233"/>
                  <a:pt x="838234" y="1079999"/>
                  <a:pt x="540000" y="1079999"/>
                </a:cubicBezTo>
                <a:cubicBezTo>
                  <a:pt x="241766" y="1079999"/>
                  <a:pt x="0" y="838233"/>
                  <a:pt x="0" y="539999"/>
                </a:cubicBezTo>
                <a:cubicBezTo>
                  <a:pt x="0" y="279044"/>
                  <a:pt x="185102" y="61323"/>
                  <a:pt x="431171" y="10970"/>
                </a:cubicBezTo>
                <a:close/>
              </a:path>
            </a:pathLst>
          </a:custGeom>
          <a:solidFill>
            <a:srgbClr val="A4CD39"/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nl-NL" sz="2800" b="1">
                <a:solidFill>
                  <a:schemeClr val="bg1"/>
                </a:solidFill>
              </a:defRPr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5374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met bullit points, grij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4E95A-FA45-3BA8-CC0D-8C9AD5A0FC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26723" y="1915565"/>
            <a:ext cx="9355712" cy="578794"/>
          </a:xfrm>
        </p:spPr>
        <p:txBody>
          <a:bodyPr anchor="t">
            <a:noAutofit/>
          </a:bodyPr>
          <a:lstStyle>
            <a:lvl1pPr algn="l">
              <a:defRPr sz="3700" b="1">
                <a:solidFill>
                  <a:srgbClr val="7465A0"/>
                </a:solidFill>
              </a:defRPr>
            </a:lvl1pPr>
          </a:lstStyle>
          <a:p>
            <a:r>
              <a:rPr lang="nl-NL"/>
              <a:t>Tussen kop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E55174B-72DF-1612-FD39-7737CF4982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20239" y="2709830"/>
            <a:ext cx="9355712" cy="487327"/>
          </a:xfrm>
        </p:spPr>
        <p:txBody>
          <a:bodyPr>
            <a:normAutofit/>
          </a:bodyPr>
          <a:lstStyle>
            <a:lvl1pPr marL="0" indent="0" algn="l">
              <a:buNone/>
              <a:defRPr sz="1850" b="0">
                <a:solidFill>
                  <a:srgbClr val="7465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Opsomming met </a:t>
            </a:r>
            <a:r>
              <a:rPr lang="nl-NL" err="1"/>
              <a:t>bullitpoints</a:t>
            </a: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0213F05-7508-AFBF-EA5B-5A4C8BFC4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0813" y="3266875"/>
            <a:ext cx="9355137" cy="1530550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500" b="0">
                <a:solidFill>
                  <a:srgbClr val="7465A0"/>
                </a:solidFill>
              </a:defRPr>
            </a:lvl1pPr>
          </a:lstStyle>
          <a:p>
            <a:r>
              <a:rPr lang="nl-NL"/>
              <a:t>Item 1</a:t>
            </a:r>
          </a:p>
          <a:p>
            <a:r>
              <a:rPr lang="nl-NL"/>
              <a:t>Item 2</a:t>
            </a:r>
          </a:p>
          <a:p>
            <a:r>
              <a:rPr lang="nl-NL"/>
              <a:t>Item 3</a:t>
            </a:r>
          </a:p>
          <a:p>
            <a:r>
              <a:rPr lang="nl-NL"/>
              <a:t>Item 4</a:t>
            </a:r>
          </a:p>
        </p:txBody>
      </p:sp>
    </p:spTree>
    <p:extLst>
      <p:ext uri="{BB962C8B-B14F-4D97-AF65-F5344CB8AC3E}">
        <p14:creationId xmlns:p14="http://schemas.microsoft.com/office/powerpoint/2010/main" val="253575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  <p15:guide id="2" orient="horz" pos="1275">
          <p15:clr>
            <a:srgbClr val="FBAE40"/>
          </p15:clr>
        </p15:guide>
        <p15:guide id="3" orient="horz" pos="302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, vierk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34F43DF0-23B8-647A-FBE2-E128CF5704F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2029707"/>
            <a:ext cx="4464050" cy="3847217"/>
          </a:xfrm>
          <a:prstGeom prst="roundRect">
            <a:avLst>
              <a:gd name="adj" fmla="val 8170"/>
            </a:avLst>
          </a:prstGeom>
          <a:solidFill>
            <a:srgbClr val="CCCCCC"/>
          </a:solidFill>
        </p:spPr>
        <p:txBody>
          <a:bodyPr>
            <a:normAutofit/>
          </a:bodyPr>
          <a:lstStyle>
            <a:lvl1pPr marL="0" indent="0" algn="ctr">
              <a:buNone/>
              <a:defRPr sz="1850">
                <a:solidFill>
                  <a:schemeClr val="bg1"/>
                </a:solidFill>
              </a:defRPr>
            </a:lvl1pPr>
          </a:lstStyle>
          <a:p>
            <a:r>
              <a:rPr lang="nl-NL"/>
              <a:t>Vrijstaand beeld met verloop, klik op het pictogram om een afbeelding te plaatsen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274B0EA-8B9D-465A-B064-03B94C4BB9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18399" y="2368477"/>
            <a:ext cx="4157551" cy="1044575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3700">
                <a:solidFill>
                  <a:srgbClr val="7465A0"/>
                </a:solidFill>
              </a:defRPr>
            </a:lvl1pPr>
          </a:lstStyle>
          <a:p>
            <a:pPr lvl="0"/>
            <a:r>
              <a:rPr lang="nl-NL"/>
              <a:t>Tussenkop, optie voor 2 regels</a:t>
            </a:r>
          </a:p>
        </p:txBody>
      </p:sp>
      <p:sp>
        <p:nvSpPr>
          <p:cNvPr id="29" name="Tijdelijke aanduiding voor tekst 13">
            <a:extLst>
              <a:ext uri="{FF2B5EF4-FFF2-40B4-BE49-F238E27FC236}">
                <a16:creationId xmlns:a16="http://schemas.microsoft.com/office/drawing/2014/main" id="{EEC87360-D8A4-73D5-F2C7-06069D2AF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1868" y="3581658"/>
            <a:ext cx="4082978" cy="2347515"/>
          </a:xfrm>
        </p:spPr>
        <p:txBody>
          <a:bodyPr>
            <a:normAutofit/>
          </a:bodyPr>
          <a:lstStyle>
            <a:lvl1pPr marL="0" indent="0">
              <a:buNone/>
              <a:defRPr sz="1850" b="0">
                <a:solidFill>
                  <a:srgbClr val="7465A0"/>
                </a:solidFill>
              </a:defRPr>
            </a:lvl1pPr>
          </a:lstStyle>
          <a:p>
            <a:r>
              <a:rPr lang="nl-NL"/>
              <a:t>Platte tekst, 18,5 </a:t>
            </a:r>
            <a:r>
              <a:rPr lang="nl-NL" err="1"/>
              <a:t>pt</a:t>
            </a:r>
            <a:r>
              <a:rPr lang="nl-NL"/>
              <a:t> groot in wit. Ut </a:t>
            </a:r>
            <a:r>
              <a:rPr lang="nl-NL" err="1"/>
              <a:t>voluptat</a:t>
            </a:r>
            <a:r>
              <a:rPr lang="nl-NL"/>
              <a:t> </a:t>
            </a:r>
            <a:r>
              <a:rPr lang="nl-NL" err="1"/>
              <a:t>experum</a:t>
            </a:r>
            <a:r>
              <a:rPr lang="nl-NL"/>
              <a:t> </a:t>
            </a:r>
            <a:r>
              <a:rPr lang="nl-NL" err="1"/>
              <a:t>earum</a:t>
            </a:r>
            <a:r>
              <a:rPr lang="nl-NL"/>
              <a:t> a </a:t>
            </a:r>
            <a:r>
              <a:rPr lang="nl-NL" err="1"/>
              <a:t>providebis</a:t>
            </a:r>
            <a:r>
              <a:rPr lang="nl-NL"/>
              <a:t> </a:t>
            </a:r>
            <a:r>
              <a:rPr lang="nl-NL" err="1"/>
              <a:t>sumque</a:t>
            </a:r>
            <a:r>
              <a:rPr lang="nl-NL"/>
              <a:t> </a:t>
            </a:r>
            <a:r>
              <a:rPr lang="nl-NL" err="1"/>
              <a:t>udaestem</a:t>
            </a:r>
            <a:r>
              <a:rPr lang="nl-NL"/>
              <a:t>. </a:t>
            </a:r>
            <a:r>
              <a:rPr lang="nl-NL" err="1"/>
              <a:t>Deliquunt</a:t>
            </a:r>
            <a:r>
              <a:rPr lang="nl-NL"/>
              <a:t> </a:t>
            </a:r>
            <a:r>
              <a:rPr lang="nl-NL" err="1"/>
              <a:t>audi</a:t>
            </a:r>
            <a:r>
              <a:rPr lang="nl-NL"/>
              <a:t> </a:t>
            </a:r>
            <a:r>
              <a:rPr lang="nl-NL" err="1"/>
              <a:t>sanihil</a:t>
            </a:r>
            <a:r>
              <a:rPr lang="nl-NL"/>
              <a:t> </a:t>
            </a:r>
            <a:r>
              <a:rPr lang="nl-NL" err="1"/>
              <a:t>im</a:t>
            </a:r>
            <a:r>
              <a:rPr lang="nl-NL"/>
              <a:t> </a:t>
            </a:r>
            <a:r>
              <a:rPr lang="nl-NL" err="1"/>
              <a:t>audiciae</a:t>
            </a:r>
            <a:r>
              <a:rPr lang="nl-NL"/>
              <a:t> </a:t>
            </a:r>
            <a:r>
              <a:rPr lang="nl-NL" err="1"/>
              <a:t>soluptiur</a:t>
            </a:r>
            <a:r>
              <a:rPr lang="nl-NL"/>
              <a:t> </a:t>
            </a:r>
            <a:r>
              <a:rPr lang="nl-NL" err="1"/>
              <a:t>magnis</a:t>
            </a:r>
            <a:r>
              <a:rPr lang="nl-NL"/>
              <a:t> </a:t>
            </a:r>
            <a:r>
              <a:rPr lang="nl-NL" err="1"/>
              <a:t>quiam</a:t>
            </a:r>
            <a:r>
              <a:rPr lang="nl-NL"/>
              <a:t> ent.</a:t>
            </a:r>
          </a:p>
          <a:p>
            <a:r>
              <a:rPr lang="nl-NL" err="1"/>
              <a:t>Uditem</a:t>
            </a:r>
            <a:r>
              <a:rPr lang="nl-NL"/>
              <a:t> </a:t>
            </a:r>
            <a:r>
              <a:rPr lang="nl-NL" err="1"/>
              <a:t>quasper</a:t>
            </a:r>
            <a:r>
              <a:rPr lang="nl-NL"/>
              <a:t> </a:t>
            </a:r>
            <a:r>
              <a:rPr lang="nl-NL" err="1"/>
              <a:t>iaturita</a:t>
            </a:r>
            <a:r>
              <a:rPr lang="nl-NL"/>
              <a:t> des ex </a:t>
            </a:r>
            <a:br>
              <a:rPr lang="nl-NL"/>
            </a:br>
            <a:r>
              <a:rPr lang="nl-NL"/>
              <a:t>es mo </a:t>
            </a:r>
            <a:r>
              <a:rPr lang="nl-NL" err="1"/>
              <a:t>magnien</a:t>
            </a:r>
            <a:r>
              <a:rPr lang="nl-NL"/>
              <a:t> </a:t>
            </a:r>
            <a:r>
              <a:rPr lang="nl-NL" err="1"/>
              <a:t>istiis</a:t>
            </a:r>
            <a:r>
              <a:rPr lang="nl-NL"/>
              <a:t> </a:t>
            </a:r>
            <a:r>
              <a:rPr lang="nl-NL" err="1"/>
              <a:t>est</a:t>
            </a:r>
            <a:r>
              <a:rPr lang="nl-NL"/>
              <a:t> </a:t>
            </a:r>
            <a:r>
              <a:rPr lang="nl-NL" err="1"/>
              <a:t>voluptati</a:t>
            </a:r>
            <a:r>
              <a:rPr lang="nl-NL"/>
              <a:t> </a:t>
            </a:r>
            <a:r>
              <a:rPr lang="nl-NL" err="1"/>
              <a:t>optiores</a:t>
            </a:r>
            <a:r>
              <a:rPr lang="nl-NL"/>
              <a:t> que </a:t>
            </a:r>
            <a:r>
              <a:rPr lang="nl-NL" err="1"/>
              <a:t>pore</a:t>
            </a:r>
            <a:r>
              <a:rPr lang="nl-NL"/>
              <a:t> </a:t>
            </a:r>
            <a:r>
              <a:rPr lang="nl-NL" err="1"/>
              <a:t>consed</a:t>
            </a:r>
            <a:r>
              <a:rPr lang="nl-NL"/>
              <a:t> que ut.</a:t>
            </a:r>
          </a:p>
        </p:txBody>
      </p:sp>
    </p:spTree>
    <p:extLst>
      <p:ext uri="{BB962C8B-B14F-4D97-AF65-F5344CB8AC3E}">
        <p14:creationId xmlns:p14="http://schemas.microsoft.com/office/powerpoint/2010/main" val="376688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1275">
          <p15:clr>
            <a:srgbClr val="FBAE40"/>
          </p15:clr>
        </p15:guide>
        <p15:guide id="3" orient="horz" pos="3702" userDrawn="1">
          <p15:clr>
            <a:srgbClr val="FBAE40"/>
          </p15:clr>
        </p15:guide>
        <p15:guide id="4" pos="3772" userDrawn="1">
          <p15:clr>
            <a:srgbClr val="FBAE40"/>
          </p15:clr>
        </p15:guide>
        <p15:guide id="5" pos="422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, ro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274B0EA-8B9D-465A-B064-03B94C4BB9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18399" y="2111258"/>
            <a:ext cx="4157551" cy="1044575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3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Tussenkop, optie voor 2 regels</a:t>
            </a:r>
          </a:p>
        </p:txBody>
      </p:sp>
      <p:sp>
        <p:nvSpPr>
          <p:cNvPr id="6" name="Tijdelijke aanduiding voor afbeelding 4">
            <a:extLst>
              <a:ext uri="{FF2B5EF4-FFF2-40B4-BE49-F238E27FC236}">
                <a16:creationId xmlns:a16="http://schemas.microsoft.com/office/drawing/2014/main" id="{8CAB88B5-2923-60E0-DE4E-4624DE5C39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8782" y="1587499"/>
            <a:ext cx="4632932" cy="4634545"/>
          </a:xfrm>
          <a:prstGeom prst="ellipse">
            <a:avLst/>
          </a:prstGeom>
          <a:solidFill>
            <a:srgbClr val="CCCCCC"/>
          </a:solidFill>
          <a:ln w="38100"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85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8" name="Tijdelijke aanduiding voor tekst 13">
            <a:extLst>
              <a:ext uri="{FF2B5EF4-FFF2-40B4-BE49-F238E27FC236}">
                <a16:creationId xmlns:a16="http://schemas.microsoft.com/office/drawing/2014/main" id="{F4315177-769E-DE72-9BD8-ECFBDD8072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1868" y="3292660"/>
            <a:ext cx="4082978" cy="2577734"/>
          </a:xfrm>
        </p:spPr>
        <p:txBody>
          <a:bodyPr>
            <a:normAutofit/>
          </a:bodyPr>
          <a:lstStyle>
            <a:lvl1pPr marL="0" indent="0">
              <a:buNone/>
              <a:defRPr sz="1850" b="0">
                <a:solidFill>
                  <a:schemeClr val="bg1"/>
                </a:solidFill>
              </a:defRPr>
            </a:lvl1pPr>
          </a:lstStyle>
          <a:p>
            <a:r>
              <a:rPr lang="nl-NL"/>
              <a:t>Platte tekst, 18,5 </a:t>
            </a:r>
            <a:r>
              <a:rPr lang="nl-NL" err="1"/>
              <a:t>pt</a:t>
            </a:r>
            <a:r>
              <a:rPr lang="nl-NL"/>
              <a:t> groot in wit. Ut </a:t>
            </a:r>
            <a:r>
              <a:rPr lang="nl-NL" err="1"/>
              <a:t>voluptat</a:t>
            </a:r>
            <a:r>
              <a:rPr lang="nl-NL"/>
              <a:t> </a:t>
            </a:r>
            <a:r>
              <a:rPr lang="nl-NL" err="1"/>
              <a:t>experum</a:t>
            </a:r>
            <a:r>
              <a:rPr lang="nl-NL"/>
              <a:t> </a:t>
            </a:r>
            <a:r>
              <a:rPr lang="nl-NL" err="1"/>
              <a:t>earum</a:t>
            </a:r>
            <a:r>
              <a:rPr lang="nl-NL"/>
              <a:t> a </a:t>
            </a:r>
            <a:r>
              <a:rPr lang="nl-NL" err="1"/>
              <a:t>providebis</a:t>
            </a:r>
            <a:r>
              <a:rPr lang="nl-NL"/>
              <a:t> </a:t>
            </a:r>
            <a:r>
              <a:rPr lang="nl-NL" err="1"/>
              <a:t>sumque</a:t>
            </a:r>
            <a:r>
              <a:rPr lang="nl-NL"/>
              <a:t> </a:t>
            </a:r>
            <a:r>
              <a:rPr lang="nl-NL" err="1"/>
              <a:t>udaestem</a:t>
            </a:r>
            <a:r>
              <a:rPr lang="nl-NL"/>
              <a:t>. </a:t>
            </a:r>
            <a:r>
              <a:rPr lang="nl-NL" err="1"/>
              <a:t>Deliquunt</a:t>
            </a:r>
            <a:r>
              <a:rPr lang="nl-NL"/>
              <a:t> </a:t>
            </a:r>
            <a:r>
              <a:rPr lang="nl-NL" err="1"/>
              <a:t>audi</a:t>
            </a:r>
            <a:r>
              <a:rPr lang="nl-NL"/>
              <a:t> </a:t>
            </a:r>
            <a:r>
              <a:rPr lang="nl-NL" err="1"/>
              <a:t>sanihil</a:t>
            </a:r>
            <a:r>
              <a:rPr lang="nl-NL"/>
              <a:t> </a:t>
            </a:r>
            <a:r>
              <a:rPr lang="nl-NL" err="1"/>
              <a:t>im</a:t>
            </a:r>
            <a:r>
              <a:rPr lang="nl-NL"/>
              <a:t> </a:t>
            </a:r>
            <a:r>
              <a:rPr lang="nl-NL" err="1"/>
              <a:t>audiciae</a:t>
            </a:r>
            <a:r>
              <a:rPr lang="nl-NL"/>
              <a:t> </a:t>
            </a:r>
            <a:r>
              <a:rPr lang="nl-NL" err="1"/>
              <a:t>soluptiur</a:t>
            </a:r>
            <a:r>
              <a:rPr lang="nl-NL"/>
              <a:t> </a:t>
            </a:r>
            <a:r>
              <a:rPr lang="nl-NL" err="1"/>
              <a:t>magnis</a:t>
            </a:r>
            <a:r>
              <a:rPr lang="nl-NL"/>
              <a:t> </a:t>
            </a:r>
            <a:r>
              <a:rPr lang="nl-NL" err="1"/>
              <a:t>quiam</a:t>
            </a:r>
            <a:r>
              <a:rPr lang="nl-NL"/>
              <a:t> ent.</a:t>
            </a:r>
          </a:p>
          <a:p>
            <a:r>
              <a:rPr lang="nl-NL" err="1"/>
              <a:t>Uditem</a:t>
            </a:r>
            <a:r>
              <a:rPr lang="nl-NL"/>
              <a:t> </a:t>
            </a:r>
            <a:r>
              <a:rPr lang="nl-NL" err="1"/>
              <a:t>quasper</a:t>
            </a:r>
            <a:r>
              <a:rPr lang="nl-NL"/>
              <a:t> </a:t>
            </a:r>
            <a:r>
              <a:rPr lang="nl-NL" err="1"/>
              <a:t>iaturita</a:t>
            </a:r>
            <a:r>
              <a:rPr lang="nl-NL"/>
              <a:t> des ex </a:t>
            </a:r>
            <a:br>
              <a:rPr lang="nl-NL"/>
            </a:br>
            <a:r>
              <a:rPr lang="nl-NL"/>
              <a:t>es mo </a:t>
            </a:r>
            <a:r>
              <a:rPr lang="nl-NL" err="1"/>
              <a:t>magnien</a:t>
            </a:r>
            <a:r>
              <a:rPr lang="nl-NL"/>
              <a:t> </a:t>
            </a:r>
            <a:r>
              <a:rPr lang="nl-NL" err="1"/>
              <a:t>istiis</a:t>
            </a:r>
            <a:r>
              <a:rPr lang="nl-NL"/>
              <a:t> </a:t>
            </a:r>
            <a:r>
              <a:rPr lang="nl-NL" err="1"/>
              <a:t>est</a:t>
            </a:r>
            <a:r>
              <a:rPr lang="nl-NL"/>
              <a:t> </a:t>
            </a:r>
            <a:r>
              <a:rPr lang="nl-NL" err="1"/>
              <a:t>voluptati</a:t>
            </a:r>
            <a:r>
              <a:rPr lang="nl-NL"/>
              <a:t> </a:t>
            </a:r>
            <a:r>
              <a:rPr lang="nl-NL" err="1"/>
              <a:t>optiores</a:t>
            </a:r>
            <a:r>
              <a:rPr lang="nl-NL"/>
              <a:t> que </a:t>
            </a:r>
            <a:r>
              <a:rPr lang="nl-NL" err="1"/>
              <a:t>pore</a:t>
            </a:r>
            <a:r>
              <a:rPr lang="nl-NL"/>
              <a:t> </a:t>
            </a:r>
            <a:r>
              <a:rPr lang="nl-NL" err="1"/>
              <a:t>consed</a:t>
            </a:r>
            <a:r>
              <a:rPr lang="nl-NL"/>
              <a:t> que, ut </a:t>
            </a:r>
            <a:r>
              <a:rPr lang="nl-NL" err="1"/>
              <a:t>voluptat</a:t>
            </a:r>
            <a:r>
              <a:rPr lang="nl-NL"/>
              <a:t> </a:t>
            </a:r>
            <a:r>
              <a:rPr lang="nl-NL" err="1"/>
              <a:t>experum</a:t>
            </a:r>
            <a:r>
              <a:rPr lang="nl-NL"/>
              <a:t> </a:t>
            </a:r>
            <a:r>
              <a:rPr lang="nl-NL" err="1"/>
              <a:t>earum</a:t>
            </a:r>
            <a:r>
              <a:rPr lang="nl-NL"/>
              <a:t> </a:t>
            </a:r>
            <a:r>
              <a:rPr lang="nl-NL" err="1"/>
              <a:t>sanihil</a:t>
            </a:r>
            <a:r>
              <a:rPr lang="nl-NL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7366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3772">
          <p15:clr>
            <a:srgbClr val="FBAE40"/>
          </p15:clr>
        </p15:guide>
        <p15:guide id="5" pos="422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's, rond, paa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3">
            <a:extLst>
              <a:ext uri="{FF2B5EF4-FFF2-40B4-BE49-F238E27FC236}">
                <a16:creationId xmlns:a16="http://schemas.microsoft.com/office/drawing/2014/main" id="{38468412-2C6D-C77C-23A9-9869B1ED4E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6220" y="1571088"/>
            <a:ext cx="3319463" cy="3319462"/>
          </a:xfrm>
          <a:prstGeom prst="ellipse">
            <a:avLst/>
          </a:prstGeom>
          <a:solidFill>
            <a:srgbClr val="CCCCCC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afbeelding 3">
            <a:extLst>
              <a:ext uri="{FF2B5EF4-FFF2-40B4-BE49-F238E27FC236}">
                <a16:creationId xmlns:a16="http://schemas.microsoft.com/office/drawing/2014/main" id="{CEC7B48A-3987-BF0E-7BA2-10E730F29F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7950" y="1571088"/>
            <a:ext cx="3319463" cy="3319462"/>
          </a:xfrm>
          <a:prstGeom prst="ellipse">
            <a:avLst/>
          </a:prstGeom>
          <a:solidFill>
            <a:srgbClr val="CCCCCC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9AFF8A7C-7F5C-7DBD-2048-71A0A1979F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8495" y="5261815"/>
            <a:ext cx="4082978" cy="32506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Beschrijving foto</a:t>
            </a:r>
          </a:p>
        </p:txBody>
      </p:sp>
      <p:sp>
        <p:nvSpPr>
          <p:cNvPr id="16" name="Tijdelijke aanduiding voor tekst 13">
            <a:extLst>
              <a:ext uri="{FF2B5EF4-FFF2-40B4-BE49-F238E27FC236}">
                <a16:creationId xmlns:a16="http://schemas.microsoft.com/office/drawing/2014/main" id="{5A3EED69-41CE-510F-41C2-82DDCABF74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3443" y="5261815"/>
            <a:ext cx="4170061" cy="32506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Beschrijving foto</a:t>
            </a:r>
          </a:p>
        </p:txBody>
      </p:sp>
      <p:sp>
        <p:nvSpPr>
          <p:cNvPr id="2" name="Tijdelijke aanduiding voor tekst 13">
            <a:extLst>
              <a:ext uri="{FF2B5EF4-FFF2-40B4-BE49-F238E27FC236}">
                <a16:creationId xmlns:a16="http://schemas.microsoft.com/office/drawing/2014/main" id="{D0F7585C-25FD-8193-8C17-311D63B58C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8495" y="5635629"/>
            <a:ext cx="4082978" cy="505328"/>
          </a:xfrm>
        </p:spPr>
        <p:txBody>
          <a:bodyPr>
            <a:normAutofit/>
          </a:bodyPr>
          <a:lstStyle>
            <a:lvl1pPr marL="0" indent="0">
              <a:buNone/>
              <a:defRPr sz="18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Verdere omschrijving, </a:t>
            </a:r>
            <a:r>
              <a:rPr lang="nl-NL" err="1"/>
              <a:t>Providebis</a:t>
            </a:r>
            <a:r>
              <a:rPr lang="nl-NL"/>
              <a:t> </a:t>
            </a:r>
            <a:r>
              <a:rPr lang="nl-NL" err="1"/>
              <a:t>sumque</a:t>
            </a:r>
            <a:r>
              <a:rPr lang="nl-NL"/>
              <a:t> </a:t>
            </a:r>
            <a:r>
              <a:rPr lang="nl-NL" err="1"/>
              <a:t>venet</a:t>
            </a:r>
            <a:r>
              <a:rPr lang="nl-NL"/>
              <a:t> </a:t>
            </a:r>
            <a:r>
              <a:rPr lang="nl-NL" err="1"/>
              <a:t>volorep</a:t>
            </a:r>
            <a:r>
              <a:rPr lang="nl-NL"/>
              <a:t>. </a:t>
            </a:r>
          </a:p>
          <a:p>
            <a:pPr lvl="0"/>
            <a:endParaRPr lang="nl-NL"/>
          </a:p>
        </p:txBody>
      </p:sp>
      <p:sp>
        <p:nvSpPr>
          <p:cNvPr id="3" name="Tijdelijke aanduiding voor tekst 13">
            <a:extLst>
              <a:ext uri="{FF2B5EF4-FFF2-40B4-BE49-F238E27FC236}">
                <a16:creationId xmlns:a16="http://schemas.microsoft.com/office/drawing/2014/main" id="{4F4BA9A5-AFDE-111A-F5D3-2479056A39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03443" y="5635629"/>
            <a:ext cx="4170061" cy="505328"/>
          </a:xfrm>
        </p:spPr>
        <p:txBody>
          <a:bodyPr>
            <a:normAutofit/>
          </a:bodyPr>
          <a:lstStyle>
            <a:lvl1pPr marL="0" indent="0">
              <a:buNone/>
              <a:defRPr sz="18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Verdere omschrijving, </a:t>
            </a:r>
            <a:r>
              <a:rPr lang="nl-NL" err="1"/>
              <a:t>Providebis</a:t>
            </a:r>
            <a:r>
              <a:rPr lang="nl-NL"/>
              <a:t> </a:t>
            </a:r>
            <a:r>
              <a:rPr lang="nl-NL" err="1"/>
              <a:t>sumque</a:t>
            </a:r>
            <a:r>
              <a:rPr lang="nl-NL"/>
              <a:t> </a:t>
            </a:r>
            <a:r>
              <a:rPr lang="nl-NL" err="1"/>
              <a:t>venet</a:t>
            </a:r>
            <a:r>
              <a:rPr lang="nl-NL"/>
              <a:t> </a:t>
            </a:r>
            <a:r>
              <a:rPr lang="nl-NL" err="1"/>
              <a:t>volorep</a:t>
            </a:r>
            <a:r>
              <a:rPr lang="nl-NL"/>
              <a:t>. </a:t>
            </a:r>
          </a:p>
          <a:p>
            <a:pPr lv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80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981">
          <p15:clr>
            <a:srgbClr val="FBAE40"/>
          </p15:clr>
        </p15:guide>
        <p15:guide id="3" orient="horz" pos="3861">
          <p15:clr>
            <a:srgbClr val="FBAE40"/>
          </p15:clr>
        </p15:guide>
        <p15:guide id="5" pos="4226">
          <p15:clr>
            <a:srgbClr val="FBAE40"/>
          </p15:clr>
        </p15:guide>
        <p15:guide id="8" orient="horz" pos="3362">
          <p15:clr>
            <a:srgbClr val="FBAE40"/>
          </p15:clr>
        </p15:guide>
        <p15:guide id="9" pos="2184">
          <p15:clr>
            <a:srgbClr val="FBAE40"/>
          </p15:clr>
        </p15:guide>
        <p15:guide id="10" pos="3409">
          <p15:clr>
            <a:srgbClr val="FBAE40"/>
          </p15:clr>
        </p15:guide>
        <p15:guide id="11" pos="547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's, rond, grij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3">
            <a:extLst>
              <a:ext uri="{FF2B5EF4-FFF2-40B4-BE49-F238E27FC236}">
                <a16:creationId xmlns:a16="http://schemas.microsoft.com/office/drawing/2014/main" id="{38468412-2C6D-C77C-23A9-9869B1ED4E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6220" y="1557338"/>
            <a:ext cx="3319463" cy="3319462"/>
          </a:xfrm>
          <a:prstGeom prst="ellipse">
            <a:avLst/>
          </a:prstGeom>
          <a:solidFill>
            <a:srgbClr val="CCCCCC"/>
          </a:solidFill>
          <a:ln w="38100">
            <a:solidFill>
              <a:srgbClr val="CCCCCC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afbeelding 3">
            <a:extLst>
              <a:ext uri="{FF2B5EF4-FFF2-40B4-BE49-F238E27FC236}">
                <a16:creationId xmlns:a16="http://schemas.microsoft.com/office/drawing/2014/main" id="{CEC7B48A-3987-BF0E-7BA2-10E730F29F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7950" y="1557338"/>
            <a:ext cx="3319463" cy="3319462"/>
          </a:xfrm>
          <a:prstGeom prst="ellipse">
            <a:avLst/>
          </a:prstGeom>
          <a:solidFill>
            <a:srgbClr val="CCCCCC"/>
          </a:solidFill>
          <a:ln w="38100">
            <a:solidFill>
              <a:srgbClr val="CCCCCC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9AFF8A7C-7F5C-7DBD-2048-71A0A1979F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8495" y="5261815"/>
            <a:ext cx="4082978" cy="325069"/>
          </a:xfrm>
        </p:spPr>
        <p:txBody>
          <a:bodyPr>
            <a:normAutofit/>
          </a:bodyPr>
          <a:lstStyle>
            <a:lvl1pPr marL="0" indent="0">
              <a:buNone/>
              <a:defRPr sz="1850" b="1">
                <a:solidFill>
                  <a:srgbClr val="7465A0"/>
                </a:solidFill>
              </a:defRPr>
            </a:lvl1pPr>
          </a:lstStyle>
          <a:p>
            <a:pPr lvl="0"/>
            <a:r>
              <a:rPr lang="nl-NL"/>
              <a:t>Beschrijving foto</a:t>
            </a:r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148BC833-CE90-F25C-A735-48655BB76D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8495" y="5635629"/>
            <a:ext cx="4082978" cy="505328"/>
          </a:xfrm>
        </p:spPr>
        <p:txBody>
          <a:bodyPr>
            <a:normAutofit/>
          </a:bodyPr>
          <a:lstStyle>
            <a:lvl1pPr marL="0" indent="0">
              <a:buNone/>
              <a:defRPr sz="1850" b="0">
                <a:solidFill>
                  <a:srgbClr val="7465A0"/>
                </a:solidFill>
              </a:defRPr>
            </a:lvl1pPr>
          </a:lstStyle>
          <a:p>
            <a:pPr lvl="0"/>
            <a:r>
              <a:rPr lang="nl-NL"/>
              <a:t>Verdere omschrijving, </a:t>
            </a:r>
            <a:r>
              <a:rPr lang="nl-NL" err="1"/>
              <a:t>Providebis</a:t>
            </a:r>
            <a:r>
              <a:rPr lang="nl-NL"/>
              <a:t> </a:t>
            </a:r>
            <a:r>
              <a:rPr lang="nl-NL" err="1"/>
              <a:t>sumque</a:t>
            </a:r>
            <a:r>
              <a:rPr lang="nl-NL"/>
              <a:t> </a:t>
            </a:r>
            <a:r>
              <a:rPr lang="nl-NL" err="1"/>
              <a:t>venet</a:t>
            </a:r>
            <a:r>
              <a:rPr lang="nl-NL"/>
              <a:t> </a:t>
            </a:r>
            <a:r>
              <a:rPr lang="nl-NL" err="1"/>
              <a:t>volorep</a:t>
            </a:r>
            <a:r>
              <a:rPr lang="nl-NL"/>
              <a:t>. </a:t>
            </a:r>
          </a:p>
          <a:p>
            <a:pPr lvl="0"/>
            <a:endParaRPr lang="nl-NL"/>
          </a:p>
        </p:txBody>
      </p:sp>
      <p:sp>
        <p:nvSpPr>
          <p:cNvPr id="16" name="Tijdelijke aanduiding voor tekst 13">
            <a:extLst>
              <a:ext uri="{FF2B5EF4-FFF2-40B4-BE49-F238E27FC236}">
                <a16:creationId xmlns:a16="http://schemas.microsoft.com/office/drawing/2014/main" id="{5A3EED69-41CE-510F-41C2-82DDCABF74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3443" y="5261815"/>
            <a:ext cx="4170061" cy="325069"/>
          </a:xfrm>
        </p:spPr>
        <p:txBody>
          <a:bodyPr>
            <a:normAutofit/>
          </a:bodyPr>
          <a:lstStyle>
            <a:lvl1pPr marL="0" indent="0">
              <a:buNone/>
              <a:defRPr sz="1850" b="1">
                <a:solidFill>
                  <a:srgbClr val="7465A0"/>
                </a:solidFill>
              </a:defRPr>
            </a:lvl1pPr>
          </a:lstStyle>
          <a:p>
            <a:pPr lvl="0"/>
            <a:r>
              <a:rPr lang="nl-NL"/>
              <a:t>Beschrijving foto</a:t>
            </a:r>
          </a:p>
        </p:txBody>
      </p:sp>
      <p:sp>
        <p:nvSpPr>
          <p:cNvPr id="17" name="Tijdelijke aanduiding voor tekst 13">
            <a:extLst>
              <a:ext uri="{FF2B5EF4-FFF2-40B4-BE49-F238E27FC236}">
                <a16:creationId xmlns:a16="http://schemas.microsoft.com/office/drawing/2014/main" id="{DB494208-33DF-3D0F-EA34-ABD60258EE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03443" y="5635629"/>
            <a:ext cx="4170061" cy="505328"/>
          </a:xfrm>
        </p:spPr>
        <p:txBody>
          <a:bodyPr>
            <a:normAutofit/>
          </a:bodyPr>
          <a:lstStyle>
            <a:lvl1pPr marL="0" indent="0">
              <a:buNone/>
              <a:defRPr sz="1850" b="0">
                <a:solidFill>
                  <a:srgbClr val="7465A0"/>
                </a:solidFill>
              </a:defRPr>
            </a:lvl1pPr>
          </a:lstStyle>
          <a:p>
            <a:pPr lvl="0"/>
            <a:r>
              <a:rPr lang="nl-NL"/>
              <a:t>Verdere omschrijving, </a:t>
            </a:r>
            <a:r>
              <a:rPr lang="nl-NL" err="1"/>
              <a:t>Providebis</a:t>
            </a:r>
            <a:r>
              <a:rPr lang="nl-NL"/>
              <a:t> </a:t>
            </a:r>
            <a:r>
              <a:rPr lang="nl-NL" err="1"/>
              <a:t>sumque</a:t>
            </a:r>
            <a:r>
              <a:rPr lang="nl-NL"/>
              <a:t> </a:t>
            </a:r>
            <a:r>
              <a:rPr lang="nl-NL" err="1"/>
              <a:t>venet</a:t>
            </a:r>
            <a:r>
              <a:rPr lang="nl-NL"/>
              <a:t> </a:t>
            </a:r>
            <a:r>
              <a:rPr lang="nl-NL" err="1"/>
              <a:t>volorep</a:t>
            </a:r>
            <a:r>
              <a:rPr lang="nl-NL"/>
              <a:t>. </a:t>
            </a:r>
          </a:p>
          <a:p>
            <a:pPr lv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164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981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  <p15:guide id="5" pos="4226">
          <p15:clr>
            <a:srgbClr val="FBAE40"/>
          </p15:clr>
        </p15:guide>
        <p15:guide id="8" orient="horz" pos="3362" userDrawn="1">
          <p15:clr>
            <a:srgbClr val="FBAE40"/>
          </p15:clr>
        </p15:guide>
        <p15:guide id="9" pos="2184" userDrawn="1">
          <p15:clr>
            <a:srgbClr val="FBAE40"/>
          </p15:clr>
        </p15:guide>
        <p15:guide id="10" pos="3409" userDrawn="1">
          <p15:clr>
            <a:srgbClr val="FBAE40"/>
          </p15:clr>
        </p15:guide>
        <p15:guide id="11" pos="54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E39A88B-8599-370B-B7B6-9DB8E1AA8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18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3FB234B-EC6A-5228-7A8B-C7E7B7865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12398"/>
            <a:ext cx="10515600" cy="2409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4A6032-2835-4B87-3CF6-974BD9A41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39527-2000-4D43-9575-4ACA4080093B}" type="datetimeFigureOut">
              <a:rPr lang="nl-NL" smtClean="0"/>
              <a:t>8-7-2025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C27994-6D82-2990-A4A3-C55113EFD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888B87-E810-1A4B-4CBA-BC8F16173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FDF5-30E1-AE49-9F90-9918FF60C6E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64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9" r:id="rId7"/>
    <p:sldLayoutId id="2147483718" r:id="rId8"/>
    <p:sldLayoutId id="2147483717" r:id="rId9"/>
    <p:sldLayoutId id="2147483720" r:id="rId10"/>
    <p:sldLayoutId id="2147483724" r:id="rId11"/>
    <p:sldLayoutId id="2147483721" r:id="rId12"/>
    <p:sldLayoutId id="2147483725" r:id="rId13"/>
    <p:sldLayoutId id="2147483722" r:id="rId14"/>
    <p:sldLayoutId id="2147483723" r:id="rId15"/>
    <p:sldLayoutId id="2147483726" r:id="rId16"/>
    <p:sldLayoutId id="2147483727" r:id="rId17"/>
  </p:sldLayoutIdLst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60" userDrawn="1">
          <p15:clr>
            <a:srgbClr val="F26B43"/>
          </p15:clr>
        </p15:guide>
        <p15:guide id="2" pos="67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314FD-075E-1A4A-8531-D6C5F8BEC178}" type="datetimeFigureOut">
              <a:rPr lang="nl-NL" smtClean="0"/>
              <a:t>8-7-2025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3E7B2-820B-9347-B4B4-7230F616E11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82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>
            <a:extLst>
              <a:ext uri="{FF2B5EF4-FFF2-40B4-BE49-F238E27FC236}">
                <a16:creationId xmlns:a16="http://schemas.microsoft.com/office/drawing/2014/main" id="{3A307F6A-83C5-7146-87DB-CA7DFCF1E7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1838" y="35083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None/>
              <a:defRPr sz="4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51" name="Google Shape;11;p2">
            <a:extLst>
              <a:ext uri="{FF2B5EF4-FFF2-40B4-BE49-F238E27FC236}">
                <a16:creationId xmlns:a16="http://schemas.microsoft.com/office/drawing/2014/main" id="{0C9C1DFA-4C45-9843-A67E-51321613D56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1973263"/>
            <a:ext cx="10998200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>
              <a:sym typeface="Arial" panose="020B0604020202020204" pitchFamily="34" charset="0"/>
            </a:endParaRPr>
          </a:p>
        </p:txBody>
      </p:sp>
      <p:pic>
        <p:nvPicPr>
          <p:cNvPr id="2052" name="Google Shape;12;p2">
            <a:extLst>
              <a:ext uri="{FF2B5EF4-FFF2-40B4-BE49-F238E27FC236}">
                <a16:creationId xmlns:a16="http://schemas.microsoft.com/office/drawing/2014/main" id="{527D8DEE-5492-2B48-9EB7-83EBCCF31BE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763" y="0"/>
            <a:ext cx="5461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Google Shape;13;p2">
            <a:extLst>
              <a:ext uri="{FF2B5EF4-FFF2-40B4-BE49-F238E27FC236}">
                <a16:creationId xmlns:a16="http://schemas.microsoft.com/office/drawing/2014/main" id="{C121BDD9-F642-9D45-9A89-937DCCF60191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6962775" y="6259513"/>
            <a:ext cx="45275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 b="1">
                <a:solidFill>
                  <a:srgbClr val="362B24"/>
                </a:solidFill>
              </a:defRPr>
            </a:lvl1pPr>
          </a:lstStyle>
          <a:p>
            <a:endParaRPr lang="nl-NL" altLang="nl-NL"/>
          </a:p>
        </p:txBody>
      </p:sp>
      <p:sp>
        <p:nvSpPr>
          <p:cNvPr id="2054" name="Google Shape;14;p2">
            <a:extLst>
              <a:ext uri="{FF2B5EF4-FFF2-40B4-BE49-F238E27FC236}">
                <a16:creationId xmlns:a16="http://schemas.microsoft.com/office/drawing/2014/main" id="{EA474E61-2781-EB40-A3D5-F1CC96CBB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4903788"/>
            <a:ext cx="12360275" cy="1954212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362B24"/>
              </a:buClr>
              <a:buSzPts val="2000"/>
            </a:pPr>
            <a:r>
              <a:rPr lang="root" altLang="nl-NL" sz="2000">
                <a:solidFill>
                  <a:srgbClr val="362B24"/>
                </a:solidFill>
              </a:rPr>
              <a:t> </a:t>
            </a: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2355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chemeClr val="tx1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chemeClr val="tx1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chemeClr val="tx1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chemeClr val="tx1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chemeClr val="tx1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indent="-355600" algn="l" rtl="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chemeClr val="tx1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C094D6-3647-6AD6-9F0F-606B9B9F7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018" y="3216664"/>
            <a:ext cx="10286946" cy="1154298"/>
          </a:xfrm>
        </p:spPr>
        <p:txBody>
          <a:bodyPr>
            <a:normAutofit fontScale="90000"/>
          </a:bodyPr>
          <a:lstStyle/>
          <a:p>
            <a:r>
              <a:rPr lang="en-US" sz="6000" err="1">
                <a:latin typeface="Century Gothic"/>
              </a:rPr>
              <a:t>Verbouwing</a:t>
            </a:r>
            <a:r>
              <a:rPr lang="en-US" sz="6000">
                <a:latin typeface="Century Gothic"/>
              </a:rPr>
              <a:t> De Clossenborch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80F5469-1FB9-BBAD-D560-5D1C9B432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0239" y="4370963"/>
            <a:ext cx="9355712" cy="9876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nl-NL" sz="1800" b="1" i="0" u="none" strike="noStrike">
                <a:solidFill>
                  <a:srgbClr val="FFFFFF"/>
                </a:solidFill>
                <a:effectLst/>
                <a:latin typeface="Century Gothic"/>
              </a:rPr>
              <a:t>Vol trots </a:t>
            </a:r>
            <a:r>
              <a:rPr lang="nl-NL" sz="1800" b="0">
                <a:solidFill>
                  <a:srgbClr val="FFFFFF"/>
                </a:solidFill>
                <a:latin typeface="Century Gothic"/>
              </a:rPr>
              <a:t>presenteren wij u het voorlopig ontwerp!  </a:t>
            </a:r>
          </a:p>
          <a:p>
            <a:pPr algn="ctr">
              <a:lnSpc>
                <a:spcPct val="150000"/>
              </a:lnSpc>
            </a:pPr>
            <a:r>
              <a:rPr lang="nl-NL" sz="1800" b="0">
                <a:solidFill>
                  <a:srgbClr val="FFFFFF"/>
                </a:solidFill>
                <a:latin typeface="Century Gothic"/>
              </a:rPr>
              <a:t>We nemen u mee in een presentatie van </a:t>
            </a:r>
            <a:r>
              <a:rPr lang="nl-NL" sz="1800">
                <a:solidFill>
                  <a:srgbClr val="FFFFFF"/>
                </a:solidFill>
                <a:latin typeface="Century Gothic"/>
              </a:rPr>
              <a:t>10 minuten</a:t>
            </a:r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4093749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reveal/>
      </p:transition>
    </mc:Choice>
    <mc:Fallback>
      <p:transition advClick="0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9FD6FB8-1BE2-EB0B-2AB8-79EF517D2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889" y="842823"/>
            <a:ext cx="9355712" cy="578794"/>
          </a:xfrm>
        </p:spPr>
        <p:txBody>
          <a:bodyPr/>
          <a:lstStyle/>
          <a:p>
            <a:r>
              <a:rPr lang="en-US" err="1"/>
              <a:t>Waar</a:t>
            </a:r>
            <a:r>
              <a:rPr lang="en-US"/>
              <a:t> </a:t>
            </a:r>
            <a:r>
              <a:rPr lang="en-US" err="1"/>
              <a:t>staan</a:t>
            </a:r>
            <a:r>
              <a:rPr lang="en-US"/>
              <a:t> we nu?</a:t>
            </a:r>
            <a:endParaRPr lang="nl-NL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36D5242-AD1F-C5C1-8495-A59F23EA4E87}"/>
              </a:ext>
            </a:extLst>
          </p:cNvPr>
          <p:cNvSpPr txBox="1">
            <a:spLocks/>
          </p:cNvSpPr>
          <p:nvPr/>
        </p:nvSpPr>
        <p:spPr>
          <a:xfrm>
            <a:off x="1524000" y="1412210"/>
            <a:ext cx="9134593" cy="51120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r>
              <a:rPr lang="en-US" sz="1850">
                <a:solidFill>
                  <a:schemeClr val="bg1"/>
                </a:solidFill>
                <a:effectLst/>
                <a:latin typeface="Century Gothic"/>
              </a:rPr>
              <a:t>Samen met de architect </a:t>
            </a:r>
            <a:r>
              <a:rPr lang="en-US" sz="1850" err="1">
                <a:solidFill>
                  <a:schemeClr val="bg1"/>
                </a:solidFill>
                <a:effectLst/>
                <a:latin typeface="Century Gothic"/>
              </a:rPr>
              <a:t>en</a:t>
            </a:r>
            <a:r>
              <a:rPr lang="en-US" sz="1850">
                <a:solidFill>
                  <a:schemeClr val="bg1"/>
                </a:solidFill>
                <a:effectLst/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effectLst/>
                <a:latin typeface="Century Gothic"/>
              </a:rPr>
              <a:t>verschillende</a:t>
            </a:r>
            <a:r>
              <a:rPr lang="en-US" sz="1850">
                <a:solidFill>
                  <a:schemeClr val="bg1"/>
                </a:solidFill>
                <a:effectLst/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effectLst/>
                <a:latin typeface="Century Gothic"/>
              </a:rPr>
              <a:t>werkgroepen</a:t>
            </a:r>
            <a:r>
              <a:rPr lang="en-US" sz="1850">
                <a:solidFill>
                  <a:schemeClr val="bg1"/>
                </a:solidFill>
                <a:effectLst/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effectLst/>
                <a:latin typeface="Century Gothic"/>
              </a:rPr>
              <a:t>hebben</a:t>
            </a:r>
            <a:r>
              <a:rPr lang="en-US" sz="1850">
                <a:solidFill>
                  <a:schemeClr val="bg1"/>
                </a:solidFill>
                <a:effectLst/>
                <a:latin typeface="Century Gothic"/>
              </a:rPr>
              <a:t> we </a:t>
            </a:r>
            <a:r>
              <a:rPr lang="en-US" sz="1850" err="1">
                <a:solidFill>
                  <a:schemeClr val="bg1"/>
                </a:solidFill>
                <a:effectLst/>
                <a:latin typeface="Century Gothic"/>
              </a:rPr>
              <a:t>een</a:t>
            </a:r>
            <a:r>
              <a:rPr lang="en-US" sz="1850">
                <a:solidFill>
                  <a:schemeClr val="bg1"/>
                </a:solidFill>
                <a:effectLst/>
                <a:latin typeface="Century Gothic"/>
              </a:rPr>
              <a:t> </a:t>
            </a:r>
            <a:r>
              <a:rPr lang="en-US" sz="1850" b="1" err="1">
                <a:solidFill>
                  <a:schemeClr val="bg1"/>
                </a:solidFill>
                <a:effectLst/>
                <a:latin typeface="Century Gothic"/>
              </a:rPr>
              <a:t>voorlopig</a:t>
            </a:r>
            <a:r>
              <a:rPr lang="en-US" sz="1850" b="1">
                <a:solidFill>
                  <a:schemeClr val="bg1"/>
                </a:solidFill>
                <a:effectLst/>
                <a:latin typeface="Century Gothic"/>
              </a:rPr>
              <a:t> </a:t>
            </a:r>
            <a:r>
              <a:rPr lang="en-US" sz="1850" b="1" err="1">
                <a:solidFill>
                  <a:schemeClr val="bg1"/>
                </a:solidFill>
                <a:effectLst/>
                <a:latin typeface="Century Gothic"/>
              </a:rPr>
              <a:t>ontwerp</a:t>
            </a:r>
            <a:r>
              <a:rPr lang="en-US" sz="1850">
                <a:solidFill>
                  <a:schemeClr val="bg1"/>
                </a:solidFill>
                <a:effectLst/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effectLst/>
                <a:latin typeface="Century Gothic"/>
              </a:rPr>
              <a:t>opgesteld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;</a:t>
            </a:r>
            <a:endParaRPr lang="en-US" sz="1850">
              <a:solidFill>
                <a:schemeClr val="bg1"/>
              </a:solidFill>
              <a:effectLst/>
              <a:latin typeface="Century Gothic"/>
            </a:endParaRPr>
          </a:p>
          <a:p>
            <a:pPr marL="800100" lvl="1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endParaRPr lang="en-US" sz="1850">
              <a:solidFill>
                <a:schemeClr val="bg1"/>
              </a:solidFill>
              <a:latin typeface="Century Gothic"/>
            </a:endParaRPr>
          </a:p>
          <a:p>
            <a:pPr marL="800100" lvl="1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r>
              <a:rPr lang="en-US" sz="1850">
                <a:solidFill>
                  <a:schemeClr val="bg1"/>
                </a:solidFill>
                <a:effectLst/>
                <a:latin typeface="Century Gothic"/>
              </a:rPr>
              <a:t>Ook is </a:t>
            </a:r>
            <a:r>
              <a:rPr lang="en-US" sz="1850" err="1">
                <a:solidFill>
                  <a:schemeClr val="bg1"/>
                </a:solidFill>
                <a:effectLst/>
                <a:latin typeface="Century Gothic"/>
              </a:rPr>
              <a:t>een</a:t>
            </a:r>
            <a:r>
              <a:rPr lang="en-US" sz="1850">
                <a:solidFill>
                  <a:schemeClr val="bg1"/>
                </a:solidFill>
                <a:effectLst/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effectLst/>
                <a:latin typeface="Century Gothic"/>
              </a:rPr>
              <a:t>visie</a:t>
            </a:r>
            <a:r>
              <a:rPr lang="en-US" sz="1850">
                <a:solidFill>
                  <a:schemeClr val="bg1"/>
                </a:solidFill>
                <a:effectLst/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effectLst/>
                <a:latin typeface="Century Gothic"/>
              </a:rPr>
              <a:t>opgesteld</a:t>
            </a:r>
            <a:r>
              <a:rPr lang="en-US" sz="1850">
                <a:solidFill>
                  <a:schemeClr val="bg1"/>
                </a:solidFill>
                <a:effectLst/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effectLst/>
                <a:latin typeface="Century Gothic"/>
              </a:rPr>
              <a:t>voor</a:t>
            </a:r>
            <a:r>
              <a:rPr lang="en-US" sz="1850">
                <a:solidFill>
                  <a:schemeClr val="bg1"/>
                </a:solidFill>
                <a:effectLst/>
                <a:latin typeface="Century Gothic"/>
              </a:rPr>
              <a:t> de </a:t>
            </a:r>
            <a:r>
              <a:rPr lang="en-US" sz="1850" b="1" err="1">
                <a:solidFill>
                  <a:schemeClr val="bg1"/>
                </a:solidFill>
                <a:effectLst/>
                <a:latin typeface="Century Gothic"/>
              </a:rPr>
              <a:t>buitenruimte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;</a:t>
            </a:r>
            <a:endParaRPr lang="en-US" sz="1850">
              <a:solidFill>
                <a:schemeClr val="bg1"/>
              </a:solidFill>
              <a:effectLst/>
              <a:latin typeface="Century Gothic"/>
            </a:endParaRPr>
          </a:p>
          <a:p>
            <a:pPr lvl="1">
              <a:lnSpc>
                <a:spcPct val="99000"/>
              </a:lnSpc>
            </a:pPr>
            <a:endParaRPr lang="en-US" sz="186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r>
              <a:rPr lang="en-US" sz="1850">
                <a:solidFill>
                  <a:schemeClr val="bg1"/>
                </a:solidFill>
                <a:latin typeface="Century Gothic"/>
              </a:rPr>
              <a:t>De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komende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maanden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wordt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dit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uitgewerkt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in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een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850" b="1" err="1">
                <a:solidFill>
                  <a:schemeClr val="bg1"/>
                </a:solidFill>
                <a:latin typeface="Century Gothic"/>
              </a:rPr>
              <a:t>definitief</a:t>
            </a:r>
            <a:r>
              <a:rPr lang="en-US" sz="1850" b="1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850" b="1" err="1">
                <a:solidFill>
                  <a:schemeClr val="bg1"/>
                </a:solidFill>
                <a:latin typeface="Century Gothic"/>
              </a:rPr>
              <a:t>ontwerp</a:t>
            </a:r>
            <a:r>
              <a:rPr lang="en-US" sz="1850" b="1">
                <a:solidFill>
                  <a:schemeClr val="bg1"/>
                </a:solidFill>
                <a:latin typeface="Century Gothic"/>
              </a:rPr>
              <a:t>. </a:t>
            </a:r>
          </a:p>
          <a:p>
            <a:pPr marL="1257300" lvl="2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r>
              <a:rPr lang="en-US" sz="1850" err="1">
                <a:solidFill>
                  <a:schemeClr val="bg1"/>
                </a:solidFill>
                <a:latin typeface="Century Gothic"/>
              </a:rPr>
              <a:t>invulling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van de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verschillende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ontmoetingsruimten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;</a:t>
            </a:r>
          </a:p>
          <a:p>
            <a:pPr marL="1257300" lvl="2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r>
              <a:rPr lang="en-US" sz="1850" err="1">
                <a:solidFill>
                  <a:schemeClr val="bg1"/>
                </a:solidFill>
                <a:latin typeface="Century Gothic"/>
              </a:rPr>
              <a:t>Bepalen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exacte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posities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van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deuren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,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keukens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,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sanitair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en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dergelijke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;</a:t>
            </a:r>
          </a:p>
          <a:p>
            <a:pPr marL="1257300" lvl="2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r>
              <a:rPr lang="en-US" sz="1850" err="1">
                <a:solidFill>
                  <a:schemeClr val="bg1"/>
                </a:solidFill>
                <a:latin typeface="Century Gothic"/>
              </a:rPr>
              <a:t>Bepalen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afwerking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van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wanden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,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vloeren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en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plafonds,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verlichting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,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materialen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en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kleuren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.</a:t>
            </a:r>
            <a:endParaRPr lang="en-US" sz="1850" b="1">
              <a:solidFill>
                <a:schemeClr val="bg1"/>
              </a:solidFill>
              <a:latin typeface="Century Gothic"/>
            </a:endParaRPr>
          </a:p>
          <a:p>
            <a:pPr marL="1257300" lvl="2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r>
              <a:rPr lang="en-US" sz="1850">
                <a:solidFill>
                  <a:schemeClr val="bg1"/>
                </a:solidFill>
                <a:latin typeface="Century Gothic"/>
              </a:rPr>
              <a:t>Check op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voldoende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omvang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van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aantal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studio's</a:t>
            </a:r>
            <a:endParaRPr lang="en-US" sz="185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99000"/>
              </a:lnSpc>
            </a:pPr>
            <a:endParaRPr lang="en-US" sz="186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r>
              <a:rPr lang="en-US" sz="1850" err="1">
                <a:solidFill>
                  <a:schemeClr val="bg1"/>
                </a:solidFill>
                <a:latin typeface="Century Gothic"/>
              </a:rPr>
              <a:t>Hiervoor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selecteren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we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een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850" b="1" err="1">
                <a:solidFill>
                  <a:schemeClr val="bg1"/>
                </a:solidFill>
                <a:latin typeface="Century Gothic"/>
              </a:rPr>
              <a:t>aannemer</a:t>
            </a:r>
            <a:r>
              <a:rPr lang="en-US" sz="1850" b="1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850" b="1" err="1">
                <a:solidFill>
                  <a:schemeClr val="bg1"/>
                </a:solidFill>
                <a:latin typeface="Century Gothic"/>
              </a:rPr>
              <a:t>en</a:t>
            </a:r>
            <a:r>
              <a:rPr lang="en-US" sz="1850" b="1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850" b="1" err="1">
                <a:solidFill>
                  <a:schemeClr val="bg1"/>
                </a:solidFill>
                <a:latin typeface="Century Gothic"/>
              </a:rPr>
              <a:t>installateur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om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dit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mee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uit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te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werken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;</a:t>
            </a:r>
          </a:p>
          <a:p>
            <a:pPr marL="800100" lvl="1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endParaRPr lang="en-US" sz="1850">
              <a:solidFill>
                <a:schemeClr val="bg1"/>
              </a:solidFill>
              <a:latin typeface="Century Gothic"/>
            </a:endParaRPr>
          </a:p>
          <a:p>
            <a:pPr marL="800100" lvl="1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r>
              <a:rPr lang="en-US" sz="1850" err="1">
                <a:solidFill>
                  <a:schemeClr val="bg1"/>
                </a:solidFill>
                <a:latin typeface="Century Gothic"/>
              </a:rPr>
              <a:t>Daarbij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onderzoeken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we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ook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hoe de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fasering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van de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verbouwing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zal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gaan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1850" err="1">
                <a:solidFill>
                  <a:schemeClr val="bg1"/>
                </a:solidFill>
                <a:latin typeface="Century Gothic"/>
              </a:rPr>
              <a:t>verlopen</a:t>
            </a:r>
            <a:r>
              <a:rPr lang="en-US" sz="185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800100" lvl="1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endParaRPr lang="en-US" sz="185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endParaRPr lang="nl-NL" sz="186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21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4000">
        <p14:reveal/>
      </p:transition>
    </mc:Choice>
    <mc:Fallback>
      <p:transition spd="slow" advClick="0" advTm="2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86B2D-429A-0AAC-7C89-B34B25E30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78FDB83A-61F0-5F00-0C94-DE223306B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889" y="842823"/>
            <a:ext cx="9355712" cy="578794"/>
          </a:xfrm>
        </p:spPr>
        <p:txBody>
          <a:bodyPr/>
          <a:lstStyle/>
          <a:p>
            <a:r>
              <a:rPr lang="en-US" err="1"/>
              <a:t>Plattegronden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589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1EA96-154E-4AAB-FA9A-42701F0EA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AD493BDC-5151-7484-8C21-64723BE9E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618" y="0"/>
            <a:ext cx="7814540" cy="6764656"/>
          </a:xfrm>
          <a:prstGeom prst="rect">
            <a:avLst/>
          </a:prstGeom>
        </p:spPr>
      </p:pic>
      <p:sp>
        <p:nvSpPr>
          <p:cNvPr id="24" name="Titel 1">
            <a:extLst>
              <a:ext uri="{FF2B5EF4-FFF2-40B4-BE49-F238E27FC236}">
                <a16:creationId xmlns:a16="http://schemas.microsoft.com/office/drawing/2014/main" id="{B561B017-1F3F-FA4D-7E8B-4B4F76B8B504}"/>
              </a:ext>
            </a:extLst>
          </p:cNvPr>
          <p:cNvSpPr txBox="1">
            <a:spLocks/>
          </p:cNvSpPr>
          <p:nvPr/>
        </p:nvSpPr>
        <p:spPr>
          <a:xfrm>
            <a:off x="7737539" y="93344"/>
            <a:ext cx="3345797" cy="9129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Begane grond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0E872CB-7671-ED4E-72DF-6C2D9751068A}"/>
              </a:ext>
            </a:extLst>
          </p:cNvPr>
          <p:cNvSpPr txBox="1">
            <a:spLocks/>
          </p:cNvSpPr>
          <p:nvPr/>
        </p:nvSpPr>
        <p:spPr>
          <a:xfrm>
            <a:off x="7840305" y="826519"/>
            <a:ext cx="4285020" cy="19357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/>
              </a:rPr>
              <a:t>Wat gaan we doen: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r>
              <a:rPr kumimoji="0" lang="nl-NL" sz="1400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Restaurant op begane grond;</a:t>
            </a:r>
            <a:endParaRPr lang="nl-NL" sz="1400">
              <a:solidFill>
                <a:srgbClr val="7465A0"/>
              </a:solidFill>
              <a:latin typeface="Century Gothic" panose="020B0502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r>
              <a:rPr kumimoji="0" lang="nl-NL" sz="1400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Entreegebied wordt brasserie;</a:t>
            </a:r>
            <a:endParaRPr lang="nl-NL" sz="140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r>
              <a:rPr lang="nl-NL" sz="1400">
                <a:solidFill>
                  <a:srgbClr val="7465A0"/>
                </a:solidFill>
                <a:latin typeface="Century Gothic" panose="020B0502020202020204" pitchFamily="34" charset="0"/>
              </a:rPr>
              <a:t>Entreesluis wordt verplaatst;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r>
              <a:rPr lang="nl-NL" sz="1400">
                <a:solidFill>
                  <a:srgbClr val="7465A0"/>
                </a:solidFill>
                <a:latin typeface="Century Gothic" panose="020B0502020202020204" pitchFamily="34" charset="0"/>
              </a:rPr>
              <a:t>Facilitaire hoek naar zijkant;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r>
              <a:rPr kumimoji="0" lang="nl-NL" sz="1400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Alle studio’s krijgen eigen sanitair;</a:t>
            </a:r>
            <a:endParaRPr lang="nl-NL" sz="140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r>
              <a:rPr lang="nl-NL" sz="1400">
                <a:solidFill>
                  <a:srgbClr val="7465A0"/>
                </a:solidFill>
                <a:latin typeface="Century Gothic" panose="020B0502020202020204" pitchFamily="34" charset="0"/>
              </a:rPr>
              <a:t>Renovatie badkamers;</a:t>
            </a:r>
            <a:endParaRPr lang="nl-NL" sz="140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r>
              <a:rPr kumimoji="0" lang="nl-NL" sz="1400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Veel ruimte voor ontmoeten, eten en drinken en activiteiten;</a:t>
            </a:r>
            <a:endParaRPr lang="nl-NL" sz="140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r>
              <a:rPr lang="nl-NL" sz="1400">
                <a:solidFill>
                  <a:srgbClr val="7465A0"/>
                </a:solidFill>
                <a:latin typeface="Century Gothic" panose="020B0502020202020204" pitchFamily="34" charset="0"/>
              </a:rPr>
              <a:t>Plaatsen extra lift in huidige trappenhuis</a:t>
            </a:r>
            <a:endParaRPr lang="nl-NL" sz="140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endParaRPr lang="nl-NL" sz="140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endParaRPr lang="nl-NL" sz="140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endParaRPr lang="nl-NL" sz="140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endParaRPr lang="nl-NL" sz="140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E526899E-F69D-B8C5-552A-9BD8BE379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325" y="5120640"/>
            <a:ext cx="2163504" cy="1737359"/>
          </a:xfrm>
          <a:prstGeom prst="rect">
            <a:avLst/>
          </a:prstGeom>
        </p:spPr>
      </p:pic>
      <p:sp>
        <p:nvSpPr>
          <p:cNvPr id="18" name="Ovaal 17">
            <a:extLst>
              <a:ext uri="{FF2B5EF4-FFF2-40B4-BE49-F238E27FC236}">
                <a16:creationId xmlns:a16="http://schemas.microsoft.com/office/drawing/2014/main" id="{676ABBEF-0645-C67A-E0FB-8175EDD3F285}"/>
              </a:ext>
            </a:extLst>
          </p:cNvPr>
          <p:cNvSpPr/>
          <p:nvPr/>
        </p:nvSpPr>
        <p:spPr>
          <a:xfrm>
            <a:off x="4798614" y="1099636"/>
            <a:ext cx="206558" cy="2065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/>
              <a:t>1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59301E98-9BBB-BB58-66B7-624AFBD2A9C8}"/>
              </a:ext>
            </a:extLst>
          </p:cNvPr>
          <p:cNvSpPr/>
          <p:nvPr/>
        </p:nvSpPr>
        <p:spPr>
          <a:xfrm>
            <a:off x="2985689" y="2026736"/>
            <a:ext cx="206558" cy="2065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/>
              <a:t>2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098998FE-7651-C0DB-2C18-F924BF490FED}"/>
              </a:ext>
            </a:extLst>
          </p:cNvPr>
          <p:cNvSpPr txBox="1">
            <a:spLocks/>
          </p:cNvSpPr>
          <p:nvPr/>
        </p:nvSpPr>
        <p:spPr>
          <a:xfrm>
            <a:off x="7840305" y="2967512"/>
            <a:ext cx="4285020" cy="19357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Wat moeten we in </a:t>
            </a:r>
            <a:r>
              <a:rPr lang="nl-NL" sz="1400" b="1">
                <a:solidFill>
                  <a:srgbClr val="7465A0"/>
                </a:solidFill>
                <a:latin typeface="Century Gothic" panose="020B0502020202020204" pitchFamily="34" charset="0"/>
              </a:rPr>
              <a:t>het definitief ontwerp </a:t>
            </a: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nog uitzoeken t.a.v. de ruimtelijke opzet: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1400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Verplaatsen ontmoetingsruimte aan binnentuin naar buitenkant;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1400">
                <a:solidFill>
                  <a:srgbClr val="7465A0"/>
                </a:solidFill>
                <a:latin typeface="Century Gothic" panose="020B0502020202020204" pitchFamily="34" charset="0"/>
              </a:rPr>
              <a:t>Inzet en gebruik van 2-persoons-appartementen/ echtparenkamers;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1400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Inrichting uitgiftebalies en positie </a:t>
            </a:r>
            <a:r>
              <a:rPr kumimoji="0" lang="nl-NL" sz="1400" i="0" u="none" strike="noStrike" kern="1200" cap="none" spc="0" normalizeH="0" baseline="0" noProof="0" err="1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zij-ingang</a:t>
            </a:r>
            <a:r>
              <a:rPr kumimoji="0" lang="nl-NL" sz="1400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1400">
                <a:solidFill>
                  <a:srgbClr val="7465A0"/>
                </a:solidFill>
                <a:latin typeface="Century Gothic" panose="020B0502020202020204" pitchFamily="34" charset="0"/>
              </a:rPr>
              <a:t>Vergroten kleinere studio’s</a:t>
            </a:r>
            <a:endParaRPr kumimoji="0" lang="nl-NL" sz="140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nl-NL" sz="140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E9860BE2-AD51-E063-980F-540F78BFBF23}"/>
              </a:ext>
            </a:extLst>
          </p:cNvPr>
          <p:cNvSpPr/>
          <p:nvPr/>
        </p:nvSpPr>
        <p:spPr>
          <a:xfrm>
            <a:off x="7902504" y="3376261"/>
            <a:ext cx="206558" cy="2065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/>
              <a:t>1</a:t>
            </a:r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519FA8B3-B311-4288-C47F-33BCD7845B5F}"/>
              </a:ext>
            </a:extLst>
          </p:cNvPr>
          <p:cNvSpPr/>
          <p:nvPr/>
        </p:nvSpPr>
        <p:spPr>
          <a:xfrm>
            <a:off x="7902504" y="3847019"/>
            <a:ext cx="206558" cy="2065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/>
              <a:t>2</a:t>
            </a:r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EB2B23CC-FF28-CDAF-76FA-5E3009BEB1D9}"/>
              </a:ext>
            </a:extLst>
          </p:cNvPr>
          <p:cNvSpPr/>
          <p:nvPr/>
        </p:nvSpPr>
        <p:spPr>
          <a:xfrm>
            <a:off x="6357539" y="3084011"/>
            <a:ext cx="206558" cy="2065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/>
              <a:t>3</a:t>
            </a:r>
          </a:p>
        </p:txBody>
      </p:sp>
      <p:sp>
        <p:nvSpPr>
          <p:cNvPr id="37" name="Ovaal 36">
            <a:extLst>
              <a:ext uri="{FF2B5EF4-FFF2-40B4-BE49-F238E27FC236}">
                <a16:creationId xmlns:a16="http://schemas.microsoft.com/office/drawing/2014/main" id="{D64B17CD-E90F-5745-9446-42B324304BB6}"/>
              </a:ext>
            </a:extLst>
          </p:cNvPr>
          <p:cNvSpPr/>
          <p:nvPr/>
        </p:nvSpPr>
        <p:spPr>
          <a:xfrm>
            <a:off x="7902504" y="4297064"/>
            <a:ext cx="206558" cy="2065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600">
                <a:ea typeface="Calibri"/>
                <a:cs typeface="Calibri"/>
              </a:rPr>
              <a:t>3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4FCE7350-02A1-9C62-AFDB-11B7176356F8}"/>
              </a:ext>
            </a:extLst>
          </p:cNvPr>
          <p:cNvSpPr/>
          <p:nvPr/>
        </p:nvSpPr>
        <p:spPr>
          <a:xfrm>
            <a:off x="7902504" y="4548514"/>
            <a:ext cx="206558" cy="2065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600">
                <a:ea typeface="Calibri"/>
                <a:cs typeface="Calibri"/>
              </a:rPr>
              <a:t>4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1ADB5755-B8A5-0030-1CB6-5E109FF87D46}"/>
              </a:ext>
            </a:extLst>
          </p:cNvPr>
          <p:cNvSpPr/>
          <p:nvPr/>
        </p:nvSpPr>
        <p:spPr>
          <a:xfrm>
            <a:off x="3214584" y="723240"/>
            <a:ext cx="206558" cy="2065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600">
                <a:ea typeface="Calibri"/>
                <a:cs typeface="Calibr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9993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0">
        <p14:reveal/>
      </p:transition>
    </mc:Choice>
    <mc:Fallback>
      <p:transition spd="slow" advClick="0" advTm="3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E13F75-8C71-DAD3-EB7B-04198C10A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EF680E0-CA0B-B207-3DAE-05A01E83C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7916617" cy="6858000"/>
          </a:xfrm>
          <a:prstGeom prst="rect">
            <a:avLst/>
          </a:prstGeom>
        </p:spPr>
      </p:pic>
      <p:sp>
        <p:nvSpPr>
          <p:cNvPr id="24" name="Titel 1">
            <a:extLst>
              <a:ext uri="{FF2B5EF4-FFF2-40B4-BE49-F238E27FC236}">
                <a16:creationId xmlns:a16="http://schemas.microsoft.com/office/drawing/2014/main" id="{E6F39F0A-7F9A-8C88-D656-60B8B5F017E9}"/>
              </a:ext>
            </a:extLst>
          </p:cNvPr>
          <p:cNvSpPr txBox="1">
            <a:spLocks/>
          </p:cNvSpPr>
          <p:nvPr/>
        </p:nvSpPr>
        <p:spPr>
          <a:xfrm>
            <a:off x="7737539" y="93344"/>
            <a:ext cx="3345797" cy="9129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>
                <a:solidFill>
                  <a:srgbClr val="7465A0"/>
                </a:solidFill>
                <a:latin typeface="Century Gothic" panose="020B0502020202020204" pitchFamily="34" charset="0"/>
              </a:rPr>
              <a:t> 1</a:t>
            </a:r>
            <a:r>
              <a:rPr kumimoji="0" lang="nl-NL" sz="3200" b="1" i="0" u="none" strike="noStrike" kern="1200" cap="none" spc="0" normalizeH="0" baseline="30000" noProof="0" err="1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ste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verdieping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18E77A8-C2BC-1296-9412-076C484CD2D8}"/>
              </a:ext>
            </a:extLst>
          </p:cNvPr>
          <p:cNvSpPr txBox="1">
            <a:spLocks/>
          </p:cNvSpPr>
          <p:nvPr/>
        </p:nvSpPr>
        <p:spPr>
          <a:xfrm>
            <a:off x="7840305" y="826519"/>
            <a:ext cx="4285020" cy="3408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/>
              </a:rPr>
              <a:t>Wat gaan we doen: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r>
              <a:rPr lang="nl-NL" sz="1400">
                <a:solidFill>
                  <a:srgbClr val="7465A0"/>
                </a:solidFill>
                <a:latin typeface="Century Gothic"/>
              </a:rPr>
              <a:t>4 studio’s en beweegruimte in huidige restaurant;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r>
              <a:rPr lang="nl-NL" sz="1400">
                <a:solidFill>
                  <a:srgbClr val="7465A0"/>
                </a:solidFill>
                <a:latin typeface="Century Gothic"/>
              </a:rPr>
              <a:t>Renovatie badkamers;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r>
              <a:rPr lang="nl-NL" sz="1400">
                <a:solidFill>
                  <a:srgbClr val="7465A0"/>
                </a:solidFill>
                <a:latin typeface="Century Gothic"/>
              </a:rPr>
              <a:t>Extra ruimte voor ontmoeting, eten en drinken en activiteiten;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endParaRPr lang="nl-NL" sz="140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/>
              </a:rPr>
              <a:t>Wat moeten we in </a:t>
            </a:r>
            <a:r>
              <a:rPr lang="nl-NL" sz="1400" b="1">
                <a:solidFill>
                  <a:srgbClr val="7465A0"/>
                </a:solidFill>
                <a:latin typeface="Century Gothic"/>
              </a:rPr>
              <a:t>het definitief ontwerp </a:t>
            </a: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/>
              </a:rPr>
              <a:t>nog uitzoeken t.a.v. de ruimtelijke opzet:</a:t>
            </a:r>
            <a:endParaRPr lang="nl-NL" sz="1400" b="1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20F0302020204030204"/>
              <a:buChar char="Ø"/>
              <a:tabLst/>
              <a:defRPr/>
            </a:pPr>
            <a:r>
              <a:rPr kumimoji="0" lang="nl-NL" sz="1400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/>
              </a:rPr>
              <a:t>Extra ontmoetingsruimte en verplaatsen </a:t>
            </a:r>
            <a:r>
              <a:rPr kumimoji="0" lang="nl-NL" sz="1400" i="0" u="none" strike="noStrike" kern="1200" cap="none" spc="0" normalizeH="0" baseline="0" noProof="0" err="1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/>
              </a:rPr>
              <a:t>skillslab</a:t>
            </a:r>
            <a:r>
              <a:rPr kumimoji="0" lang="nl-NL" sz="1400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/>
              </a:rPr>
              <a:t>;</a:t>
            </a:r>
            <a:endParaRPr lang="nl-NL" sz="140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20F0302020204030204"/>
              <a:buChar char="Ø"/>
              <a:tabLst/>
              <a:defRPr/>
            </a:pPr>
            <a:r>
              <a:rPr lang="nl-NL" sz="1400">
                <a:solidFill>
                  <a:srgbClr val="7465A0"/>
                </a:solidFill>
                <a:latin typeface="Century Gothic"/>
              </a:rPr>
              <a:t>Inzet en gebruik van 2-persoons-appartementen/ echtparenkamers;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20F0302020204030204"/>
              <a:buChar char="Ø"/>
              <a:tabLst/>
              <a:defRPr/>
            </a:pPr>
            <a:r>
              <a:rPr lang="nl-NL" sz="1400">
                <a:solidFill>
                  <a:srgbClr val="7465A0"/>
                </a:solidFill>
                <a:latin typeface="Century Gothic"/>
              </a:rPr>
              <a:t>Uitwerking ontmoetingsruimte zingeving/stilteruimte</a:t>
            </a:r>
          </a:p>
          <a:p>
            <a:pPr marR="0" lvl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140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endParaRPr lang="nl-NL" sz="140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endParaRPr lang="nl-NL" sz="140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21A52DD5-7645-B17C-23E3-8E17BD8FC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325" y="5120640"/>
            <a:ext cx="2163504" cy="1737359"/>
          </a:xfrm>
          <a:prstGeom prst="rect">
            <a:avLst/>
          </a:prstGeom>
        </p:spPr>
      </p:pic>
      <p:sp>
        <p:nvSpPr>
          <p:cNvPr id="18" name="Ovaal 17">
            <a:extLst>
              <a:ext uri="{FF2B5EF4-FFF2-40B4-BE49-F238E27FC236}">
                <a16:creationId xmlns:a16="http://schemas.microsoft.com/office/drawing/2014/main" id="{ECA37872-F430-5AFC-C127-B96104BA585D}"/>
              </a:ext>
            </a:extLst>
          </p:cNvPr>
          <p:cNvSpPr/>
          <p:nvPr/>
        </p:nvSpPr>
        <p:spPr>
          <a:xfrm>
            <a:off x="6559550" y="3600994"/>
            <a:ext cx="206558" cy="2065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/>
              <a:t>1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45CD3EDD-9D59-76F2-4A36-A6B1EA9EC794}"/>
              </a:ext>
            </a:extLst>
          </p:cNvPr>
          <p:cNvSpPr/>
          <p:nvPr/>
        </p:nvSpPr>
        <p:spPr>
          <a:xfrm>
            <a:off x="1450003" y="2427513"/>
            <a:ext cx="206558" cy="2065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/>
              <a:t>2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A66D7FED-953F-18BF-9F8B-4EC0C78C92AC}"/>
              </a:ext>
            </a:extLst>
          </p:cNvPr>
          <p:cNvSpPr/>
          <p:nvPr/>
        </p:nvSpPr>
        <p:spPr>
          <a:xfrm>
            <a:off x="7916104" y="2517399"/>
            <a:ext cx="206558" cy="2065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/>
              <a:t>1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209BDF4D-CE33-AEA4-915E-D70B2DDE8509}"/>
              </a:ext>
            </a:extLst>
          </p:cNvPr>
          <p:cNvSpPr/>
          <p:nvPr/>
        </p:nvSpPr>
        <p:spPr>
          <a:xfrm>
            <a:off x="7916104" y="2857617"/>
            <a:ext cx="206558" cy="2065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/>
              <a:t>2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8AB2935C-767F-EC96-1255-A2A2F2DAE442}"/>
              </a:ext>
            </a:extLst>
          </p:cNvPr>
          <p:cNvSpPr/>
          <p:nvPr/>
        </p:nvSpPr>
        <p:spPr>
          <a:xfrm>
            <a:off x="6352992" y="4131786"/>
            <a:ext cx="206558" cy="2065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/>
              <a:t>3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5896FB0D-86D6-498D-FC32-1E88197270EA}"/>
              </a:ext>
            </a:extLst>
          </p:cNvPr>
          <p:cNvSpPr/>
          <p:nvPr/>
        </p:nvSpPr>
        <p:spPr>
          <a:xfrm>
            <a:off x="7916104" y="3222441"/>
            <a:ext cx="206558" cy="2065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9903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30000">
        <p14:reveal/>
      </p:transition>
    </mc:Choice>
    <mc:Fallback>
      <p:transition spd="slow" advClick="0" advTm="3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D8ABE9-3794-E7C7-03E6-2879E5D7E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89860D75-2346-BDC3-FE5B-42771671B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19" y="79465"/>
            <a:ext cx="7902864" cy="6858000"/>
          </a:xfrm>
          <a:prstGeom prst="rect">
            <a:avLst/>
          </a:prstGeom>
        </p:spPr>
      </p:pic>
      <p:sp>
        <p:nvSpPr>
          <p:cNvPr id="24" name="Titel 1">
            <a:extLst>
              <a:ext uri="{FF2B5EF4-FFF2-40B4-BE49-F238E27FC236}">
                <a16:creationId xmlns:a16="http://schemas.microsoft.com/office/drawing/2014/main" id="{4098B694-8A8A-F64C-48D2-F36B5A2820ED}"/>
              </a:ext>
            </a:extLst>
          </p:cNvPr>
          <p:cNvSpPr txBox="1">
            <a:spLocks/>
          </p:cNvSpPr>
          <p:nvPr/>
        </p:nvSpPr>
        <p:spPr>
          <a:xfrm>
            <a:off x="7737539" y="93344"/>
            <a:ext cx="3345797" cy="9129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>
                <a:solidFill>
                  <a:srgbClr val="7465A0"/>
                </a:solidFill>
                <a:latin typeface="Century Gothic" panose="020B0502020202020204" pitchFamily="34" charset="0"/>
              </a:rPr>
              <a:t> 2</a:t>
            </a:r>
            <a:r>
              <a:rPr lang="nl-NL" sz="3200" b="1" baseline="30000">
                <a:solidFill>
                  <a:srgbClr val="7465A0"/>
                </a:solidFill>
                <a:latin typeface="Century Gothic" panose="020B0502020202020204" pitchFamily="34" charset="0"/>
              </a:rPr>
              <a:t>de</a:t>
            </a:r>
            <a:r>
              <a:rPr lang="nl-NL" sz="3200" b="1">
                <a:solidFill>
                  <a:srgbClr val="7465A0"/>
                </a:solidFill>
                <a:latin typeface="Century Gothic" panose="020B0502020202020204" pitchFamily="34" charset="0"/>
              </a:rPr>
              <a:t> 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verdieping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9CE4AEC-3DA0-9280-67B7-7DC29FB6CB84}"/>
              </a:ext>
            </a:extLst>
          </p:cNvPr>
          <p:cNvSpPr txBox="1">
            <a:spLocks/>
          </p:cNvSpPr>
          <p:nvPr/>
        </p:nvSpPr>
        <p:spPr>
          <a:xfrm>
            <a:off x="7840305" y="826519"/>
            <a:ext cx="4285020" cy="3408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/>
              </a:rPr>
              <a:t>Wat gaan we doen: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r>
              <a:rPr lang="nl-NL" sz="1400">
                <a:solidFill>
                  <a:srgbClr val="7465A0"/>
                </a:solidFill>
                <a:latin typeface="Century Gothic" panose="020B0502020202020204" pitchFamily="34" charset="0"/>
              </a:rPr>
              <a:t>Renovatie badkamers;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r>
              <a:rPr lang="nl-NL" sz="1400">
                <a:solidFill>
                  <a:srgbClr val="7465A0"/>
                </a:solidFill>
                <a:latin typeface="Century Gothic" panose="020B0502020202020204" pitchFamily="34" charset="0"/>
              </a:rPr>
              <a:t>Extra ruimte voor ontmoeting, eten en drinken en activiteiten;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r>
              <a:rPr lang="nl-NL" sz="1400">
                <a:solidFill>
                  <a:srgbClr val="7465A0"/>
                </a:solidFill>
                <a:latin typeface="Century Gothic" panose="020B0502020202020204" pitchFamily="34" charset="0"/>
              </a:rPr>
              <a:t>Werkplekken op plaats fysio-ruimte</a:t>
            </a:r>
          </a:p>
          <a:p>
            <a:pPr marR="0" lvl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1400">
              <a:solidFill>
                <a:srgbClr val="7465A0"/>
              </a:solidFill>
              <a:latin typeface="Century Gothic" panose="020B0502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endParaRPr lang="nl-NL" sz="140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endParaRPr lang="nl-NL" sz="140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20B0604020202020204" pitchFamily="34" charset="0"/>
              <a:buChar char="Ø"/>
              <a:tabLst/>
              <a:defRPr/>
            </a:pPr>
            <a:endParaRPr lang="nl-NL" sz="140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AC9D2BA-1B68-3DD7-2BC9-7530CE0C2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760" y="5222336"/>
            <a:ext cx="1273803" cy="8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71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0">
        <p14:reveal/>
      </p:transition>
    </mc:Choice>
    <mc:Fallback>
      <p:transition spd="slow" advClick="0" advTm="2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78CD0-32B5-F701-FE70-46C0A92DF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E3EC291-A870-D725-7AD9-D5C8A4A2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889" y="842823"/>
            <a:ext cx="9355712" cy="578794"/>
          </a:xfrm>
        </p:spPr>
        <p:txBody>
          <a:bodyPr/>
          <a:lstStyle/>
          <a:p>
            <a:r>
              <a:rPr lang="en-US" err="1"/>
              <a:t>Sfeer</a:t>
            </a:r>
            <a:r>
              <a:rPr lang="en-US"/>
              <a:t> en </a:t>
            </a:r>
            <a:r>
              <a:rPr lang="en-US" err="1"/>
              <a:t>uitstraling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636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78E69F-A361-AEF1-4973-7D42B129B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78F924F-C521-8E82-1992-206ED7475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55" y="1118490"/>
            <a:ext cx="7665745" cy="564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4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74FBCA-0B08-3795-8351-8A1A7A536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425FC76-5B15-1D91-341B-92B4BB4D6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368" y="733424"/>
            <a:ext cx="7974802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7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6E6D55-2384-07DB-E77A-CBE4FFACE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4C49C49-5E31-01C3-FD25-EDC734C4D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908928"/>
            <a:ext cx="4772025" cy="318629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1977216F-2FE5-0AF1-2562-C801258041B0}"/>
              </a:ext>
            </a:extLst>
          </p:cNvPr>
          <p:cNvSpPr txBox="1">
            <a:spLocks/>
          </p:cNvSpPr>
          <p:nvPr/>
        </p:nvSpPr>
        <p:spPr>
          <a:xfrm>
            <a:off x="1270064" y="293369"/>
            <a:ext cx="4225861" cy="9129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Referentiebeelden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A3C09C0-535D-3128-01C4-F5A3E5BB2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578" y="2771775"/>
            <a:ext cx="5619781" cy="379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5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192746-EBFF-52DE-366E-CDB70907F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848C6CA6-4910-4623-67B0-A13C3F0C311D}"/>
              </a:ext>
            </a:extLst>
          </p:cNvPr>
          <p:cNvSpPr txBox="1">
            <a:spLocks/>
          </p:cNvSpPr>
          <p:nvPr/>
        </p:nvSpPr>
        <p:spPr>
          <a:xfrm>
            <a:off x="1358931" y="293369"/>
            <a:ext cx="4225861" cy="9129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>
                <a:solidFill>
                  <a:srgbClr val="7465A0"/>
                </a:solidFill>
                <a:latin typeface="Century Gothic" panose="020B0502020202020204" pitchFamily="34" charset="0"/>
              </a:rPr>
              <a:t>Impressies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750DE4B-BB3D-EC74-1054-A2D8EA89D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86" y="942975"/>
            <a:ext cx="4810714" cy="29051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0385710-AC94-CCA8-2E73-74B0C04B0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297710"/>
            <a:ext cx="5514347" cy="335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0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24846-025C-1F67-7C8A-560CFC69B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4FEFE2F-B44B-A428-320A-C73BEE6E1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321" y="917993"/>
            <a:ext cx="9355712" cy="578794"/>
          </a:xfrm>
        </p:spPr>
        <p:txBody>
          <a:bodyPr/>
          <a:lstStyle/>
          <a:p>
            <a:r>
              <a:rPr lang="en-US"/>
              <a:t>Wat </a:t>
            </a:r>
            <a:r>
              <a:rPr lang="en-US" err="1"/>
              <a:t>willen</a:t>
            </a:r>
            <a:r>
              <a:rPr lang="en-US"/>
              <a:t> we </a:t>
            </a:r>
            <a:r>
              <a:rPr lang="en-US" err="1"/>
              <a:t>bereiken</a:t>
            </a:r>
            <a:r>
              <a:rPr lang="en-US"/>
              <a:t>?</a:t>
            </a:r>
            <a:endParaRPr lang="nl-NL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3F044F9-A16E-A3B2-888A-D2D7145F85BD}"/>
              </a:ext>
            </a:extLst>
          </p:cNvPr>
          <p:cNvSpPr txBox="1">
            <a:spLocks/>
          </p:cNvSpPr>
          <p:nvPr/>
        </p:nvSpPr>
        <p:spPr>
          <a:xfrm>
            <a:off x="1287162" y="2087704"/>
            <a:ext cx="9144000" cy="38552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9000"/>
              </a:lnSpc>
            </a:pPr>
            <a:r>
              <a:rPr lang="en-US" sz="2000">
                <a:solidFill>
                  <a:schemeClr val="bg1"/>
                </a:solidFill>
                <a:latin typeface="Century Gothic"/>
              </a:rPr>
              <a:t>We </a:t>
            </a:r>
            <a:r>
              <a:rPr lang="en-US" sz="2000" err="1">
                <a:solidFill>
                  <a:schemeClr val="bg1"/>
                </a:solidFill>
                <a:latin typeface="Century Gothic"/>
              </a:rPr>
              <a:t>willen</a:t>
            </a:r>
            <a:r>
              <a:rPr lang="en-US" sz="2000">
                <a:solidFill>
                  <a:schemeClr val="bg1"/>
                </a:solidFill>
                <a:latin typeface="Century Gothic"/>
              </a:rPr>
              <a:t> De </a:t>
            </a:r>
            <a:r>
              <a:rPr lang="en-US" sz="2000" err="1">
                <a:solidFill>
                  <a:schemeClr val="bg1"/>
                </a:solidFill>
                <a:latin typeface="Century Gothic"/>
              </a:rPr>
              <a:t>Clossenborch</a:t>
            </a:r>
            <a:r>
              <a:rPr lang="en-US" sz="200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entury Gothic"/>
              </a:rPr>
              <a:t>toekomstbestendig</a:t>
            </a:r>
            <a:r>
              <a:rPr lang="en-US" sz="200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entury Gothic"/>
              </a:rPr>
              <a:t>maken</a:t>
            </a:r>
            <a:r>
              <a:rPr lang="en-US" sz="200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entury Gothic"/>
              </a:rPr>
              <a:t>voor</a:t>
            </a:r>
            <a:r>
              <a:rPr lang="en-US" sz="2000">
                <a:solidFill>
                  <a:schemeClr val="bg1"/>
                </a:solidFill>
                <a:latin typeface="Century Gothic"/>
              </a:rPr>
              <a:t> de </a:t>
            </a:r>
            <a:r>
              <a:rPr lang="en-US" sz="2000" err="1">
                <a:solidFill>
                  <a:schemeClr val="bg1"/>
                </a:solidFill>
                <a:latin typeface="Century Gothic"/>
              </a:rPr>
              <a:t>komende</a:t>
            </a:r>
            <a:r>
              <a:rPr lang="en-US" sz="2000">
                <a:solidFill>
                  <a:schemeClr val="bg1"/>
                </a:solidFill>
                <a:latin typeface="Century Gothic"/>
              </a:rPr>
              <a:t> 20 tot 30 </a:t>
            </a:r>
            <a:r>
              <a:rPr lang="en-US" sz="2000" err="1">
                <a:solidFill>
                  <a:schemeClr val="bg1"/>
                </a:solidFill>
                <a:latin typeface="Century Gothic"/>
              </a:rPr>
              <a:t>jaar</a:t>
            </a:r>
            <a:r>
              <a:rPr lang="en-US" sz="2000">
                <a:solidFill>
                  <a:schemeClr val="bg1"/>
                </a:solidFill>
                <a:latin typeface="Century Gothic"/>
              </a:rPr>
              <a:t>, </a:t>
            </a:r>
            <a:r>
              <a:rPr lang="en-US" sz="2000" b="1" err="1">
                <a:solidFill>
                  <a:schemeClr val="bg1"/>
                </a:solidFill>
                <a:latin typeface="Century Gothic"/>
              </a:rPr>
              <a:t>omdat</a:t>
            </a:r>
            <a:r>
              <a:rPr lang="en-US" sz="2000" b="1">
                <a:solidFill>
                  <a:schemeClr val="bg1"/>
                </a:solidFill>
                <a:latin typeface="Century Gothic"/>
              </a:rPr>
              <a:t>:</a:t>
            </a:r>
            <a:endParaRPr lang="en-US" sz="2000">
              <a:solidFill>
                <a:schemeClr val="bg1"/>
              </a:solidFill>
              <a:ea typeface="Calibri"/>
              <a:cs typeface="Calibri"/>
            </a:endParaRPr>
          </a:p>
          <a:p>
            <a:pPr lvl="1">
              <a:lnSpc>
                <a:spcPct val="99000"/>
              </a:lnSpc>
            </a:pPr>
            <a:endParaRPr lang="en-US" sz="200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bg1"/>
                </a:solidFill>
                <a:latin typeface="Century Gothic"/>
              </a:rPr>
              <a:t>De </a:t>
            </a:r>
            <a:r>
              <a:rPr lang="en-US" err="1">
                <a:solidFill>
                  <a:schemeClr val="bg1"/>
                </a:solidFill>
                <a:latin typeface="Century Gothic"/>
              </a:rPr>
              <a:t>mensen</a:t>
            </a:r>
            <a:r>
              <a:rPr lang="en-US">
                <a:solidFill>
                  <a:schemeClr val="bg1"/>
                </a:solidFill>
                <a:latin typeface="Century Gothic"/>
              </a:rPr>
              <a:t> die </a:t>
            </a:r>
            <a:r>
              <a:rPr lang="en-US" err="1">
                <a:solidFill>
                  <a:schemeClr val="bg1"/>
                </a:solidFill>
                <a:latin typeface="Century Gothic"/>
              </a:rPr>
              <a:t>bij</a:t>
            </a:r>
            <a:r>
              <a:rPr lang="en-US">
                <a:solidFill>
                  <a:schemeClr val="bg1"/>
                </a:solidFill>
                <a:latin typeface="Century Gothic"/>
              </a:rPr>
              <a:t> de </a:t>
            </a:r>
            <a:r>
              <a:rPr lang="en-US" err="1">
                <a:solidFill>
                  <a:schemeClr val="bg1"/>
                </a:solidFill>
                <a:latin typeface="Century Gothic"/>
              </a:rPr>
              <a:t>Clossenborch</a:t>
            </a:r>
            <a:r>
              <a:rPr lang="en-US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err="1">
                <a:solidFill>
                  <a:schemeClr val="bg1"/>
                </a:solidFill>
                <a:latin typeface="Century Gothic"/>
              </a:rPr>
              <a:t>komen</a:t>
            </a:r>
            <a:r>
              <a:rPr lang="en-US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err="1">
                <a:solidFill>
                  <a:schemeClr val="bg1"/>
                </a:solidFill>
                <a:latin typeface="Century Gothic"/>
              </a:rPr>
              <a:t>wonen</a:t>
            </a:r>
            <a:r>
              <a:rPr lang="en-US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b="1">
                <a:solidFill>
                  <a:schemeClr val="bg1"/>
                </a:solidFill>
                <a:latin typeface="Century Gothic"/>
              </a:rPr>
              <a:t>steeds </a:t>
            </a:r>
            <a:r>
              <a:rPr lang="en-US" b="1" err="1">
                <a:solidFill>
                  <a:schemeClr val="bg1"/>
                </a:solidFill>
                <a:latin typeface="Century Gothic"/>
              </a:rPr>
              <a:t>meer</a:t>
            </a:r>
            <a:r>
              <a:rPr lang="en-US" b="1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b="1" err="1">
                <a:solidFill>
                  <a:schemeClr val="bg1"/>
                </a:solidFill>
                <a:latin typeface="Century Gothic"/>
              </a:rPr>
              <a:t>hulp</a:t>
            </a:r>
            <a:r>
              <a:rPr lang="en-US" b="1">
                <a:solidFill>
                  <a:schemeClr val="bg1"/>
                </a:solidFill>
                <a:latin typeface="Century Gothic"/>
              </a:rPr>
              <a:t>, </a:t>
            </a:r>
            <a:r>
              <a:rPr lang="en-US" b="1" err="1">
                <a:solidFill>
                  <a:schemeClr val="bg1"/>
                </a:solidFill>
                <a:latin typeface="Century Gothic"/>
              </a:rPr>
              <a:t>ondersteuning</a:t>
            </a:r>
            <a:r>
              <a:rPr lang="en-US" b="1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b="1" err="1">
                <a:solidFill>
                  <a:schemeClr val="bg1"/>
                </a:solidFill>
                <a:latin typeface="Century Gothic"/>
              </a:rPr>
              <a:t>en</a:t>
            </a:r>
            <a:r>
              <a:rPr lang="en-US" b="1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b="1" err="1">
                <a:solidFill>
                  <a:schemeClr val="bg1"/>
                </a:solidFill>
                <a:latin typeface="Century Gothic"/>
              </a:rPr>
              <a:t>zorg</a:t>
            </a:r>
            <a:r>
              <a:rPr lang="en-US" b="1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b="1" err="1">
                <a:solidFill>
                  <a:schemeClr val="bg1"/>
                </a:solidFill>
                <a:latin typeface="Century Gothic"/>
              </a:rPr>
              <a:t>nodig</a:t>
            </a:r>
            <a:r>
              <a:rPr lang="en-US" b="1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err="1">
                <a:solidFill>
                  <a:schemeClr val="bg1"/>
                </a:solidFill>
                <a:latin typeface="Century Gothic"/>
              </a:rPr>
              <a:t>hebben</a:t>
            </a:r>
            <a:r>
              <a:rPr lang="en-US" b="1">
                <a:solidFill>
                  <a:schemeClr val="bg1"/>
                </a:solidFill>
                <a:latin typeface="Century Gothic"/>
              </a:rPr>
              <a:t>;</a:t>
            </a:r>
          </a:p>
          <a:p>
            <a:pPr marL="800100" lvl="1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endParaRPr lang="en-US">
              <a:solidFill>
                <a:schemeClr val="bg1"/>
              </a:solidFill>
              <a:latin typeface="Century Gothic"/>
            </a:endParaRPr>
          </a:p>
          <a:p>
            <a:pPr marL="800100" lvl="1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bg1"/>
                </a:solidFill>
                <a:latin typeface="Century Gothic"/>
              </a:rPr>
              <a:t>Familie, </a:t>
            </a:r>
            <a:r>
              <a:rPr lang="en-US" err="1">
                <a:solidFill>
                  <a:schemeClr val="bg1"/>
                </a:solidFill>
                <a:latin typeface="Century Gothic"/>
              </a:rPr>
              <a:t>mantelzorgers</a:t>
            </a:r>
            <a:r>
              <a:rPr lang="en-US">
                <a:solidFill>
                  <a:schemeClr val="bg1"/>
                </a:solidFill>
                <a:latin typeface="Century Gothic"/>
              </a:rPr>
              <a:t>, </a:t>
            </a:r>
            <a:r>
              <a:rPr lang="en-US" err="1">
                <a:solidFill>
                  <a:schemeClr val="bg1"/>
                </a:solidFill>
                <a:latin typeface="Century Gothic"/>
              </a:rPr>
              <a:t>vrijwilligers</a:t>
            </a:r>
            <a:r>
              <a:rPr lang="en-US">
                <a:solidFill>
                  <a:schemeClr val="bg1"/>
                </a:solidFill>
                <a:latin typeface="Century Gothic"/>
              </a:rPr>
              <a:t>, </a:t>
            </a:r>
            <a:r>
              <a:rPr lang="en-US" err="1">
                <a:solidFill>
                  <a:schemeClr val="bg1"/>
                </a:solidFill>
                <a:latin typeface="Century Gothic"/>
              </a:rPr>
              <a:t>buren</a:t>
            </a:r>
            <a:r>
              <a:rPr lang="en-US">
                <a:solidFill>
                  <a:schemeClr val="bg1"/>
                </a:solidFill>
                <a:latin typeface="Century Gothic"/>
              </a:rPr>
              <a:t>, clubs </a:t>
            </a:r>
            <a:r>
              <a:rPr lang="en-US" err="1">
                <a:solidFill>
                  <a:schemeClr val="bg1"/>
                </a:solidFill>
                <a:latin typeface="Century Gothic"/>
              </a:rPr>
              <a:t>en</a:t>
            </a:r>
            <a:r>
              <a:rPr lang="en-US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err="1">
                <a:solidFill>
                  <a:schemeClr val="bg1"/>
                </a:solidFill>
                <a:latin typeface="Century Gothic"/>
              </a:rPr>
              <a:t>verenigingen</a:t>
            </a:r>
            <a:r>
              <a:rPr lang="en-US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b="1" err="1">
                <a:solidFill>
                  <a:schemeClr val="bg1"/>
                </a:solidFill>
                <a:latin typeface="Century Gothic"/>
              </a:rPr>
              <a:t>een</a:t>
            </a:r>
            <a:r>
              <a:rPr lang="en-US" b="1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b="1" err="1">
                <a:solidFill>
                  <a:schemeClr val="bg1"/>
                </a:solidFill>
                <a:latin typeface="Century Gothic"/>
              </a:rPr>
              <a:t>belangrijke</a:t>
            </a:r>
            <a:r>
              <a:rPr lang="en-US" b="1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b="1" err="1">
                <a:solidFill>
                  <a:schemeClr val="bg1"/>
                </a:solidFill>
                <a:latin typeface="Century Gothic"/>
              </a:rPr>
              <a:t>rol</a:t>
            </a:r>
            <a:r>
              <a:rPr lang="en-US" b="1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b="1" err="1">
                <a:solidFill>
                  <a:schemeClr val="bg1"/>
                </a:solidFill>
                <a:latin typeface="Century Gothic"/>
              </a:rPr>
              <a:t>kunnen</a:t>
            </a:r>
            <a:r>
              <a:rPr lang="en-US" b="1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b="1" err="1">
                <a:solidFill>
                  <a:schemeClr val="bg1"/>
                </a:solidFill>
                <a:latin typeface="Century Gothic"/>
              </a:rPr>
              <a:t>en</a:t>
            </a:r>
            <a:r>
              <a:rPr lang="en-US" b="1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b="1" err="1">
                <a:solidFill>
                  <a:schemeClr val="bg1"/>
                </a:solidFill>
                <a:latin typeface="Century Gothic"/>
              </a:rPr>
              <a:t>willen</a:t>
            </a:r>
            <a:r>
              <a:rPr lang="en-US" b="1">
                <a:solidFill>
                  <a:schemeClr val="bg1"/>
                </a:solidFill>
                <a:latin typeface="Century Gothic"/>
              </a:rPr>
              <a:t> (</a:t>
            </a:r>
            <a:r>
              <a:rPr lang="en-US" b="1" err="1">
                <a:solidFill>
                  <a:schemeClr val="bg1"/>
                </a:solidFill>
                <a:latin typeface="Century Gothic"/>
              </a:rPr>
              <a:t>blijven</a:t>
            </a:r>
            <a:r>
              <a:rPr lang="en-US" b="1">
                <a:solidFill>
                  <a:schemeClr val="bg1"/>
                </a:solidFill>
                <a:latin typeface="Century Gothic"/>
              </a:rPr>
              <a:t>) </a:t>
            </a:r>
            <a:r>
              <a:rPr lang="en-US" b="1" err="1">
                <a:solidFill>
                  <a:schemeClr val="bg1"/>
                </a:solidFill>
                <a:latin typeface="Century Gothic"/>
              </a:rPr>
              <a:t>spelen</a:t>
            </a:r>
            <a:r>
              <a:rPr lang="en-US">
                <a:solidFill>
                  <a:schemeClr val="bg1"/>
                </a:solidFill>
                <a:latin typeface="Century Gothic"/>
              </a:rPr>
              <a:t> in het </a:t>
            </a:r>
            <a:r>
              <a:rPr lang="en-US" err="1">
                <a:solidFill>
                  <a:schemeClr val="bg1"/>
                </a:solidFill>
                <a:latin typeface="Century Gothic"/>
              </a:rPr>
              <a:t>leven</a:t>
            </a:r>
            <a:r>
              <a:rPr lang="en-US">
                <a:solidFill>
                  <a:schemeClr val="bg1"/>
                </a:solidFill>
                <a:latin typeface="Century Gothic"/>
              </a:rPr>
              <a:t> van de </a:t>
            </a:r>
            <a:r>
              <a:rPr lang="en-US" err="1">
                <a:solidFill>
                  <a:schemeClr val="bg1"/>
                </a:solidFill>
                <a:latin typeface="Century Gothic"/>
              </a:rPr>
              <a:t>bewoners</a:t>
            </a:r>
            <a:r>
              <a:rPr lang="en-US">
                <a:solidFill>
                  <a:schemeClr val="bg1"/>
                </a:solidFill>
                <a:latin typeface="Century Gothic"/>
              </a:rPr>
              <a:t>;</a:t>
            </a:r>
          </a:p>
          <a:p>
            <a:pPr lvl="1">
              <a:lnSpc>
                <a:spcPct val="99000"/>
              </a:lnSpc>
            </a:pPr>
            <a:endParaRPr lang="en-US" sz="2000">
              <a:solidFill>
                <a:schemeClr val="bg1"/>
              </a:solidFill>
              <a:latin typeface="Century Gothic"/>
            </a:endParaRPr>
          </a:p>
          <a:p>
            <a:pPr lvl="1">
              <a:lnSpc>
                <a:spcPct val="99000"/>
              </a:lnSpc>
            </a:pPr>
            <a:endParaRPr lang="en-US" sz="20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endParaRPr lang="nl-NL" sz="20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2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0">
        <p14:reveal/>
      </p:transition>
    </mc:Choice>
    <mc:Fallback>
      <p:transition spd="slow" advClick="0" advTm="20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26912-8D32-D9C7-53CD-D19866F93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6584371-FFF9-A9C1-0AED-F82728D74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889" y="842823"/>
            <a:ext cx="9355712" cy="578794"/>
          </a:xfrm>
        </p:spPr>
        <p:txBody>
          <a:bodyPr/>
          <a:lstStyle/>
          <a:p>
            <a:r>
              <a:rPr lang="en-US" err="1"/>
              <a:t>Buitenruimte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080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AE0796-6684-9726-632C-547E78864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24A88B5-9652-ADF0-5ABD-CAA468BFCE8C}"/>
              </a:ext>
            </a:extLst>
          </p:cNvPr>
          <p:cNvSpPr txBox="1">
            <a:spLocks/>
          </p:cNvSpPr>
          <p:nvPr/>
        </p:nvSpPr>
        <p:spPr>
          <a:xfrm>
            <a:off x="1358931" y="864869"/>
            <a:ext cx="4225861" cy="9129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>
                <a:solidFill>
                  <a:srgbClr val="7465A0"/>
                </a:solidFill>
                <a:latin typeface="Century Gothic" panose="020B0502020202020204" pitchFamily="34" charset="0"/>
              </a:rPr>
              <a:t>Buitenruimte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161409-B348-93AA-FEFC-7CA9DDD390E9}"/>
              </a:ext>
            </a:extLst>
          </p:cNvPr>
          <p:cNvSpPr txBox="1">
            <a:spLocks/>
          </p:cNvSpPr>
          <p:nvPr/>
        </p:nvSpPr>
        <p:spPr>
          <a:xfrm>
            <a:off x="1358930" y="2067473"/>
            <a:ext cx="9690069" cy="32616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b="1">
                <a:solidFill>
                  <a:srgbClr val="7465A0"/>
                </a:solidFill>
                <a:latin typeface="Century Gothic" panose="020B0502020202020204" pitchFamily="34" charset="0"/>
              </a:rPr>
              <a:t>Visie opgesteld</a:t>
            </a:r>
            <a:r>
              <a:rPr lang="nl-NL" sz="2400">
                <a:solidFill>
                  <a:srgbClr val="7465A0"/>
                </a:solidFill>
                <a:latin typeface="Century Gothic" panose="020B0502020202020204" pitchFamily="34" charset="0"/>
              </a:rPr>
              <a:t> met werkgroep en landschapsarchitect;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400">
              <a:solidFill>
                <a:srgbClr val="7465A0"/>
              </a:solidFill>
              <a:latin typeface="Century Gothic" panose="020B0502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>
                <a:solidFill>
                  <a:srgbClr val="7465A0"/>
                </a:solidFill>
                <a:latin typeface="Century Gothic" panose="020B0502020202020204" pitchFamily="34" charset="0"/>
              </a:rPr>
              <a:t>Op basis van ‘karakteristieken’ die de </a:t>
            </a:r>
            <a:r>
              <a:rPr lang="nl-NL" sz="2400" b="1">
                <a:solidFill>
                  <a:srgbClr val="7465A0"/>
                </a:solidFill>
                <a:latin typeface="Century Gothic" panose="020B0502020202020204" pitchFamily="34" charset="0"/>
              </a:rPr>
              <a:t>acht zintuiglijk waarneembare dimensies </a:t>
            </a:r>
            <a:r>
              <a:rPr lang="nl-NL" sz="2400">
                <a:solidFill>
                  <a:srgbClr val="7465A0"/>
                </a:solidFill>
                <a:latin typeface="Century Gothic" panose="020B0502020202020204" pitchFamily="34" charset="0"/>
              </a:rPr>
              <a:t>beschrijft:</a:t>
            </a:r>
          </a:p>
          <a:p>
            <a:pPr marR="0" lvl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400">
                <a:solidFill>
                  <a:srgbClr val="7465A0"/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>
                <a:solidFill>
                  <a:srgbClr val="7465A0"/>
                </a:solidFill>
                <a:latin typeface="Century Gothic" panose="020B0502020202020204" pitchFamily="34" charset="0"/>
              </a:rPr>
              <a:t>Oplossing voor </a:t>
            </a:r>
            <a:r>
              <a:rPr lang="nl-NL" sz="2400" b="1">
                <a:solidFill>
                  <a:srgbClr val="7465A0"/>
                </a:solidFill>
                <a:latin typeface="Century Gothic" panose="020B0502020202020204" pitchFamily="34" charset="0"/>
              </a:rPr>
              <a:t>logistiek naar nieuwe facilitaire hoek </a:t>
            </a:r>
            <a:r>
              <a:rPr lang="nl-NL" sz="2400">
                <a:solidFill>
                  <a:srgbClr val="7465A0"/>
                </a:solidFill>
                <a:latin typeface="Century Gothic" panose="020B0502020202020204" pitchFamily="34" charset="0"/>
              </a:rPr>
              <a:t>aan zijkant van gebouw;</a:t>
            </a:r>
          </a:p>
          <a:p>
            <a:pPr marR="0" lvl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2400">
              <a:solidFill>
                <a:srgbClr val="7465A0"/>
              </a:solidFill>
              <a:latin typeface="Century Gothic" panose="020B0502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600">
              <a:solidFill>
                <a:srgbClr val="7465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Graphic 4" descr="Loofboom silhouet">
            <a:extLst>
              <a:ext uri="{FF2B5EF4-FFF2-40B4-BE49-F238E27FC236}">
                <a16:creationId xmlns:a16="http://schemas.microsoft.com/office/drawing/2014/main" id="{B56366AE-6B3C-82AC-0212-640712B42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2878" y="4299154"/>
            <a:ext cx="1912374" cy="19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3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B8518F-B2EB-C6F5-B30F-7B9B84D5F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74FB9C9-CACD-297B-BC61-864A290FCFFD}"/>
              </a:ext>
            </a:extLst>
          </p:cNvPr>
          <p:cNvSpPr txBox="1">
            <a:spLocks/>
          </p:cNvSpPr>
          <p:nvPr/>
        </p:nvSpPr>
        <p:spPr>
          <a:xfrm>
            <a:off x="1358931" y="1074419"/>
            <a:ext cx="10185369" cy="9129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>
                <a:solidFill>
                  <a:srgbClr val="7465A0"/>
                </a:solidFill>
                <a:latin typeface="Century Gothic" panose="020B0502020202020204" pitchFamily="34" charset="0"/>
              </a:rPr>
              <a:t>Karakteristieken: acht zintuiglijk waarneembare dimensies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3CDDA58-380E-E358-BF66-025BDDBBE8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7169" y="2088743"/>
            <a:ext cx="6817661" cy="429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8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26B5D4-395B-03F4-43E2-84553AC4C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DCBE84B-C526-51AE-3B7F-8CA1D2B8EE69}"/>
              </a:ext>
            </a:extLst>
          </p:cNvPr>
          <p:cNvSpPr txBox="1">
            <a:spLocks/>
          </p:cNvSpPr>
          <p:nvPr/>
        </p:nvSpPr>
        <p:spPr>
          <a:xfrm>
            <a:off x="1358931" y="1074419"/>
            <a:ext cx="10185369" cy="9129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>
                <a:solidFill>
                  <a:srgbClr val="7465A0"/>
                </a:solidFill>
                <a:latin typeface="Century Gothic" panose="020B0502020202020204" pitchFamily="34" charset="0"/>
              </a:rPr>
              <a:t>Karakteristieken: acht zintuiglijk waarneembare dimensies</a:t>
            </a:r>
            <a:endParaRPr kumimoji="0" lang="nl-NL" sz="320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7682A88-F260-46FD-ECA6-90EAF2693DF8}"/>
              </a:ext>
            </a:extLst>
          </p:cNvPr>
          <p:cNvSpPr txBox="1"/>
          <p:nvPr/>
        </p:nvSpPr>
        <p:spPr>
          <a:xfrm>
            <a:off x="1358931" y="2300748"/>
            <a:ext cx="9910915" cy="35605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342900" marR="0" lvl="0" indent="-342900" defTabSz="914400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400">
                <a:solidFill>
                  <a:srgbClr val="7465A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defTabSz="1076325">
              <a:lnSpc>
                <a:spcPct val="100000"/>
              </a:lnSpc>
              <a:spcAft>
                <a:spcPts val="600"/>
              </a:spcAft>
              <a:tabLst>
                <a:tab pos="1076325" algn="l"/>
              </a:tabLst>
            </a:pPr>
            <a:r>
              <a:rPr lang="nl-NL" sz="1800" b="1"/>
              <a:t>Serene:	</a:t>
            </a:r>
            <a:r>
              <a:rPr lang="nl-NL" sz="1800"/>
              <a:t>Rustig, stil, vredig. Geen storende geluiden of drukte.</a:t>
            </a:r>
          </a:p>
          <a:p>
            <a:pPr defTabSz="1076325">
              <a:lnSpc>
                <a:spcPct val="100000"/>
              </a:lnSpc>
              <a:spcAft>
                <a:spcPts val="600"/>
              </a:spcAft>
            </a:pPr>
            <a:r>
              <a:rPr lang="nl-NL" sz="1800" b="1"/>
              <a:t>Nature:	</a:t>
            </a:r>
            <a:r>
              <a:rPr lang="nl-NL" sz="1800"/>
              <a:t>Een gevoel van ongerepte natuur, met wilde planten en dieren.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nl-NL" sz="1800" b="1" err="1"/>
              <a:t>Rich</a:t>
            </a:r>
            <a:r>
              <a:rPr lang="nl-NL" sz="1800" b="1"/>
              <a:t> in species:  </a:t>
            </a:r>
            <a:r>
              <a:rPr lang="nl-NL" sz="1800"/>
              <a:t>Biodiversiteit; veel verschillende planten- en diersoorten.</a:t>
            </a:r>
          </a:p>
          <a:p>
            <a:pPr defTabSz="1076325">
              <a:lnSpc>
                <a:spcPct val="100000"/>
              </a:lnSpc>
              <a:spcAft>
                <a:spcPts val="600"/>
              </a:spcAft>
            </a:pPr>
            <a:r>
              <a:rPr lang="nl-NL" sz="1800" b="1"/>
              <a:t>Space:	</a:t>
            </a:r>
            <a:r>
              <a:rPr lang="nl-NL" sz="1800"/>
              <a:t>Openheid, overzicht, ruimte om je heen.</a:t>
            </a:r>
          </a:p>
          <a:p>
            <a:pPr>
              <a:lnSpc>
                <a:spcPct val="100000"/>
              </a:lnSpc>
              <a:spcAft>
                <a:spcPts val="600"/>
              </a:spcAft>
              <a:tabLst>
                <a:tab pos="1257300" algn="l"/>
              </a:tabLst>
            </a:pPr>
            <a:r>
              <a:rPr lang="nl-NL" sz="1800" b="1"/>
              <a:t>Prospect:	     </a:t>
            </a:r>
            <a:r>
              <a:rPr lang="nl-NL" sz="1800"/>
              <a:t>Uitzicht, lange zichtlijnen, gevoel van veiligheid door overzicht.</a:t>
            </a:r>
          </a:p>
          <a:p>
            <a:pPr defTabSz="1076325">
              <a:lnSpc>
                <a:spcPct val="100000"/>
              </a:lnSpc>
              <a:spcAft>
                <a:spcPts val="600"/>
              </a:spcAft>
            </a:pPr>
            <a:r>
              <a:rPr lang="nl-NL" sz="1800" b="1"/>
              <a:t>Refuge:	</a:t>
            </a:r>
            <a:r>
              <a:rPr lang="nl-NL" sz="1800"/>
              <a:t>Geborgenheid, plekken om je terug te trekken of te schuilen.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nl-NL" sz="1800" b="1" err="1"/>
              <a:t>Social</a:t>
            </a:r>
            <a:r>
              <a:rPr lang="nl-NL" sz="1800" b="1"/>
              <a:t>: 	     </a:t>
            </a:r>
            <a:r>
              <a:rPr lang="nl-NL" sz="1800"/>
              <a:t>Mogelijkheid tot sociale interactie, ontmoetingsplekken.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nl-NL" sz="1800" b="1"/>
              <a:t>Culture: 	     </a:t>
            </a:r>
            <a:r>
              <a:rPr lang="nl-NL" sz="1800"/>
              <a:t>Historische of culturele elementen, zoals kunst, monumenten of 		     erfgoed</a:t>
            </a:r>
          </a:p>
        </p:txBody>
      </p:sp>
    </p:spTree>
    <p:extLst>
      <p:ext uri="{BB962C8B-B14F-4D97-AF65-F5344CB8AC3E}">
        <p14:creationId xmlns:p14="http://schemas.microsoft.com/office/powerpoint/2010/main" val="1019325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5000">
        <p14:reveal/>
      </p:transition>
    </mc:Choice>
    <mc:Fallback>
      <p:transition spd="slow" advClick="0" advTm="2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6958E3-0447-35C0-A64B-B019EF0FC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3159722D-454C-932B-7040-4A1AF28AC44E}"/>
              </a:ext>
            </a:extLst>
          </p:cNvPr>
          <p:cNvSpPr txBox="1">
            <a:spLocks/>
          </p:cNvSpPr>
          <p:nvPr/>
        </p:nvSpPr>
        <p:spPr>
          <a:xfrm>
            <a:off x="1358931" y="1074419"/>
            <a:ext cx="10185369" cy="9129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>
                <a:solidFill>
                  <a:srgbClr val="7465A0"/>
                </a:solidFill>
                <a:latin typeface="Century Gothic" panose="020B0502020202020204" pitchFamily="34" charset="0"/>
              </a:rPr>
              <a:t>De karakteristieken in de buitenruimte rondom de Clossenborch 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192F0A2-820E-92FC-022C-8F21282E6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322" y="1530893"/>
            <a:ext cx="8937356" cy="502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5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5000">
        <p14:reveal/>
      </p:transition>
    </mc:Choice>
    <mc:Fallback>
      <p:transition spd="slow" advTm="2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C92CB2-1887-76AF-CCFB-4D52D4E4B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E14F4078-1DCE-E0D5-8936-C7CFE0D2969A}"/>
              </a:ext>
            </a:extLst>
          </p:cNvPr>
          <p:cNvSpPr txBox="1">
            <a:spLocks/>
          </p:cNvSpPr>
          <p:nvPr/>
        </p:nvSpPr>
        <p:spPr>
          <a:xfrm>
            <a:off x="1358931" y="1074419"/>
            <a:ext cx="10185369" cy="9129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>
                <a:solidFill>
                  <a:srgbClr val="7465A0"/>
                </a:solidFill>
                <a:latin typeface="Century Gothic" panose="020B0502020202020204" pitchFamily="34" charset="0"/>
              </a:rPr>
              <a:t>Looproutes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00944803-EB6B-87D9-2161-521CF2722AC4}"/>
              </a:ext>
            </a:extLst>
          </p:cNvPr>
          <p:cNvGrpSpPr/>
          <p:nvPr/>
        </p:nvGrpSpPr>
        <p:grpSpPr>
          <a:xfrm>
            <a:off x="1472340" y="1530893"/>
            <a:ext cx="8549898" cy="5165001"/>
            <a:chOff x="1472340" y="1530893"/>
            <a:chExt cx="8549898" cy="5165001"/>
          </a:xfrm>
        </p:grpSpPr>
        <p:pic>
          <p:nvPicPr>
            <p:cNvPr id="4" name="Afbeelding 3" descr="Afbeelding met tekst, kaart, Plan&#10;&#10;Door AI gegenereerde inhoud is mogelijk onjuist.">
              <a:extLst>
                <a:ext uri="{FF2B5EF4-FFF2-40B4-BE49-F238E27FC236}">
                  <a16:creationId xmlns:a16="http://schemas.microsoft.com/office/drawing/2014/main" id="{46167606-F71E-3C65-5E40-7B7592D9A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2340" y="1530893"/>
              <a:ext cx="8549898" cy="5165001"/>
            </a:xfrm>
            <a:prstGeom prst="rect">
              <a:avLst/>
            </a:prstGeom>
          </p:spPr>
        </p:pic>
        <p:sp>
          <p:nvSpPr>
            <p:cNvPr id="5" name="Boog 4">
              <a:extLst>
                <a:ext uri="{FF2B5EF4-FFF2-40B4-BE49-F238E27FC236}">
                  <a16:creationId xmlns:a16="http://schemas.microsoft.com/office/drawing/2014/main" id="{B24766E1-6173-B3E4-2379-68CE1454A050}"/>
                </a:ext>
              </a:extLst>
            </p:cNvPr>
            <p:cNvSpPr/>
            <p:nvPr/>
          </p:nvSpPr>
          <p:spPr>
            <a:xfrm rot="11348420">
              <a:off x="4796573" y="2912016"/>
              <a:ext cx="1376517" cy="1136518"/>
            </a:xfrm>
            <a:prstGeom prst="arc">
              <a:avLst>
                <a:gd name="adj1" fmla="val 16200000"/>
                <a:gd name="adj2" fmla="val 19926071"/>
              </a:avLst>
            </a:prstGeom>
            <a:noFill/>
            <a:ln w="12700">
              <a:solidFill>
                <a:srgbClr val="00589A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4220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5000">
        <p14:reveal/>
      </p:transition>
    </mc:Choice>
    <mc:Fallback>
      <p:transition spd="slow" advTm="2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0584F6-FAFD-D677-8C80-2D5F6008E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C1B27ED-645F-51EF-1184-2699AA615BA0}"/>
              </a:ext>
            </a:extLst>
          </p:cNvPr>
          <p:cNvSpPr txBox="1">
            <a:spLocks/>
          </p:cNvSpPr>
          <p:nvPr/>
        </p:nvSpPr>
        <p:spPr>
          <a:xfrm>
            <a:off x="1358931" y="1314449"/>
            <a:ext cx="10185369" cy="9129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Logistieke route van</a:t>
            </a:r>
            <a:r>
              <a:rPr lang="nl-NL" sz="2400" b="1">
                <a:solidFill>
                  <a:srgbClr val="7465A0"/>
                </a:solidFill>
                <a:latin typeface="Century Gothic" panose="020B0502020202020204" pitchFamily="34" charset="0"/>
              </a:rPr>
              <a:t>uit laden en lossen naar nieuwe facilitaire hoek</a:t>
            </a: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2" name="Afbeelding 1" descr="Afbeelding met tekst, kaart, Plan&#10;&#10;Door AI gegenereerde inhoud is mogelijk onjuist.">
            <a:extLst>
              <a:ext uri="{FF2B5EF4-FFF2-40B4-BE49-F238E27FC236}">
                <a16:creationId xmlns:a16="http://schemas.microsoft.com/office/drawing/2014/main" id="{61ECE1A3-6961-1448-EDF5-0A324ADB24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888" t="8838" r="28876" b="23971"/>
          <a:stretch/>
        </p:blipFill>
        <p:spPr>
          <a:xfrm>
            <a:off x="1019175" y="2073093"/>
            <a:ext cx="4038600" cy="3470458"/>
          </a:xfrm>
          <a:prstGeom prst="rect">
            <a:avLst/>
          </a:prstGeom>
        </p:spPr>
      </p:pic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C09B930B-F74E-A366-19B1-8B421272BB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43" b="1743"/>
          <a:stretch>
            <a:fillRect/>
          </a:stretch>
        </p:blipFill>
        <p:spPr>
          <a:xfrm rot="10800000">
            <a:off x="6096000" y="3137314"/>
            <a:ext cx="5264858" cy="29629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A185C1D1-A7DC-3A8E-01BF-25B8E59F5B32}"/>
              </a:ext>
            </a:extLst>
          </p:cNvPr>
          <p:cNvCxnSpPr/>
          <p:nvPr/>
        </p:nvCxnSpPr>
        <p:spPr>
          <a:xfrm>
            <a:off x="3600450" y="3314700"/>
            <a:ext cx="2495550" cy="10096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>
            <a:extLst>
              <a:ext uri="{FF2B5EF4-FFF2-40B4-BE49-F238E27FC236}">
                <a16:creationId xmlns:a16="http://schemas.microsoft.com/office/drawing/2014/main" id="{95CB2CBE-F1D5-79E5-A503-0CF975C219CE}"/>
              </a:ext>
            </a:extLst>
          </p:cNvPr>
          <p:cNvSpPr txBox="1">
            <a:spLocks/>
          </p:cNvSpPr>
          <p:nvPr/>
        </p:nvSpPr>
        <p:spPr>
          <a:xfrm rot="1625057">
            <a:off x="5563639" y="4643467"/>
            <a:ext cx="1162049" cy="5550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Laden en lossen</a:t>
            </a: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09927AA-1A49-9EAE-B45E-F2510060DAF3}"/>
              </a:ext>
            </a:extLst>
          </p:cNvPr>
          <p:cNvSpPr txBox="1">
            <a:spLocks/>
          </p:cNvSpPr>
          <p:nvPr/>
        </p:nvSpPr>
        <p:spPr>
          <a:xfrm rot="1267527">
            <a:off x="10321279" y="5037790"/>
            <a:ext cx="1162049" cy="5550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Facilitaire hoek in gebouw</a:t>
            </a: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3A0FF9BC-18A6-EA09-04D9-8E18B2816356}"/>
              </a:ext>
            </a:extLst>
          </p:cNvPr>
          <p:cNvSpPr txBox="1">
            <a:spLocks/>
          </p:cNvSpPr>
          <p:nvPr/>
        </p:nvSpPr>
        <p:spPr>
          <a:xfrm>
            <a:off x="8147404" y="3152604"/>
            <a:ext cx="3025421" cy="10477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5000"/>
              </a:lnSpc>
              <a:defRPr/>
            </a:pPr>
            <a:r>
              <a:rPr lang="nl-NL" sz="1600" b="1">
                <a:solidFill>
                  <a:srgbClr val="7465A0"/>
                </a:solidFill>
                <a:latin typeface="Century Gothic"/>
              </a:rPr>
              <a:t>Gelijkvloerse </a:t>
            </a: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/>
              </a:rPr>
              <a:t>logistieke route voor karren en buitenruimten voor </a:t>
            </a:r>
            <a:r>
              <a:rPr kumimoji="0" lang="nl-NL" sz="1600" b="1" i="0" u="none" strike="noStrike" kern="1200" cap="none" spc="0" normalizeH="0" baseline="0" noProof="0" err="1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/>
              </a:rPr>
              <a:t>multi</a:t>
            </a: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/>
              </a:rPr>
              <a:t>-ruimten</a:t>
            </a:r>
            <a:endParaRPr lang="nl-NL" sz="160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6997656-CB93-B9DC-035F-798746CA85E1}"/>
              </a:ext>
            </a:extLst>
          </p:cNvPr>
          <p:cNvSpPr txBox="1">
            <a:spLocks/>
          </p:cNvSpPr>
          <p:nvPr/>
        </p:nvSpPr>
        <p:spPr>
          <a:xfrm rot="1253810">
            <a:off x="7690205" y="4845860"/>
            <a:ext cx="1162049" cy="5550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Multi-ruimten</a:t>
            </a: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77276265-5BA8-9B5E-F251-9D661699E8A6}"/>
              </a:ext>
            </a:extLst>
          </p:cNvPr>
          <p:cNvCxnSpPr>
            <a:cxnSpLocks/>
          </p:cNvCxnSpPr>
          <p:nvPr/>
        </p:nvCxnSpPr>
        <p:spPr>
          <a:xfrm flipH="1">
            <a:off x="8527983" y="3927107"/>
            <a:ext cx="529390" cy="7297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229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5000">
        <p14:reveal/>
      </p:transition>
    </mc:Choice>
    <mc:Fallback>
      <p:transition spd="slow" advClick="0" advTm="25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44A5A-D73B-77E8-CFA6-7FF832A11F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>
                <a:latin typeface="Century Gothic"/>
              </a:rPr>
              <a:t>Duurzaam</a:t>
            </a:r>
            <a:r>
              <a:rPr lang="en-US">
                <a:latin typeface="Century Gothic"/>
              </a:rPr>
              <a:t> </a:t>
            </a:r>
            <a:r>
              <a:rPr lang="en-US" err="1">
                <a:latin typeface="Century Gothic"/>
              </a:rPr>
              <a:t>gebouw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564B49-031F-3E76-FE48-639343609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0239" y="2709830"/>
            <a:ext cx="10498712" cy="19625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anose="020B0604020202020204" pitchFamily="34" charset="0"/>
              <a:buChar char="Ø"/>
            </a:pPr>
            <a:r>
              <a:rPr lang="en-US" sz="2400">
                <a:latin typeface="Century Gothic"/>
              </a:rPr>
              <a:t>Extra </a:t>
            </a:r>
            <a:r>
              <a:rPr lang="en-US" sz="2400" err="1">
                <a:latin typeface="Century Gothic"/>
              </a:rPr>
              <a:t>dakisolatie</a:t>
            </a:r>
            <a:endParaRPr lang="en-US" sz="2400">
              <a:latin typeface="Century Gothic"/>
            </a:endParaRPr>
          </a:p>
          <a:p>
            <a:pPr marL="342900" indent="-342900">
              <a:buFont typeface="Wingdings" panose="020B0604020202020204" pitchFamily="34" charset="0"/>
              <a:buChar char="Ø"/>
            </a:pPr>
            <a:r>
              <a:rPr lang="en-US" sz="2400" err="1">
                <a:latin typeface="Century Gothic"/>
              </a:rPr>
              <a:t>Zonnepanelen</a:t>
            </a:r>
            <a:endParaRPr lang="en-US" sz="2400">
              <a:latin typeface="Century Gothic"/>
            </a:endParaRPr>
          </a:p>
          <a:p>
            <a:pPr marL="342900" indent="-342900">
              <a:buFont typeface="Wingdings" panose="020B0604020202020204" pitchFamily="34" charset="0"/>
              <a:buChar char="Ø"/>
            </a:pPr>
            <a:r>
              <a:rPr lang="en-US" sz="2400" err="1">
                <a:latin typeface="Century Gothic"/>
              </a:rPr>
              <a:t>Duurzamere</a:t>
            </a:r>
            <a:r>
              <a:rPr lang="en-US" sz="2400">
                <a:latin typeface="Century Gothic"/>
              </a:rPr>
              <a:t> </a:t>
            </a:r>
            <a:r>
              <a:rPr lang="en-US" sz="2400" err="1">
                <a:latin typeface="Century Gothic"/>
              </a:rPr>
              <a:t>installaties</a:t>
            </a:r>
            <a:r>
              <a:rPr lang="en-US" sz="2400">
                <a:latin typeface="Century Gothic"/>
              </a:rPr>
              <a:t> </a:t>
            </a:r>
            <a:r>
              <a:rPr lang="en-US" sz="2400" err="1">
                <a:latin typeface="Century Gothic"/>
              </a:rPr>
              <a:t>voor</a:t>
            </a:r>
            <a:r>
              <a:rPr lang="en-US" sz="2400">
                <a:latin typeface="Century Gothic"/>
              </a:rPr>
              <a:t> </a:t>
            </a:r>
            <a:r>
              <a:rPr lang="en-US" sz="2400" err="1">
                <a:latin typeface="Century Gothic"/>
              </a:rPr>
              <a:t>verwarming</a:t>
            </a:r>
            <a:r>
              <a:rPr lang="en-US" sz="2400">
                <a:latin typeface="Century Gothic"/>
              </a:rPr>
              <a:t>, </a:t>
            </a:r>
            <a:r>
              <a:rPr lang="en-US" sz="2400" err="1">
                <a:latin typeface="Century Gothic"/>
              </a:rPr>
              <a:t>ventilatie</a:t>
            </a:r>
            <a:r>
              <a:rPr lang="en-US" sz="2400">
                <a:latin typeface="Century Gothic"/>
              </a:rPr>
              <a:t>/</a:t>
            </a:r>
            <a:r>
              <a:rPr lang="en-US" sz="2400" err="1">
                <a:latin typeface="Century Gothic"/>
              </a:rPr>
              <a:t>koeling</a:t>
            </a:r>
            <a:r>
              <a:rPr lang="en-US" sz="2400">
                <a:latin typeface="Century Gothic"/>
              </a:rPr>
              <a:t> </a:t>
            </a:r>
            <a:r>
              <a:rPr lang="en-US" sz="2400" err="1">
                <a:latin typeface="Century Gothic"/>
              </a:rPr>
              <a:t>en</a:t>
            </a:r>
            <a:r>
              <a:rPr lang="en-US" sz="2400">
                <a:latin typeface="Century Gothic"/>
              </a:rPr>
              <a:t> warm water</a:t>
            </a:r>
          </a:p>
          <a:p>
            <a:r>
              <a:rPr lang="en-US" sz="2400">
                <a:latin typeface="Century Gothic"/>
              </a:rPr>
              <a:t> </a:t>
            </a:r>
            <a:endParaRPr lang="en-US" sz="2400"/>
          </a:p>
        </p:txBody>
      </p:sp>
      <p:pic>
        <p:nvPicPr>
          <p:cNvPr id="9" name="Graphic 8" descr="Open hand met planten silhouet">
            <a:extLst>
              <a:ext uri="{FF2B5EF4-FFF2-40B4-BE49-F238E27FC236}">
                <a16:creationId xmlns:a16="http://schemas.microsoft.com/office/drawing/2014/main" id="{9811E68E-2261-2C71-A2AC-D1E550823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0116" y="1565787"/>
            <a:ext cx="1863213" cy="186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2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D2F79-3CBB-3002-08AF-6EAB0B221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855525A-03CC-052A-67B9-797A4DE08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889" y="1185723"/>
            <a:ext cx="9355712" cy="578794"/>
          </a:xfrm>
        </p:spPr>
        <p:txBody>
          <a:bodyPr/>
          <a:lstStyle/>
          <a:p>
            <a:r>
              <a:rPr lang="en-US"/>
              <a:t>Hoe </a:t>
            </a:r>
            <a:r>
              <a:rPr lang="en-US" err="1"/>
              <a:t>gaat</a:t>
            </a:r>
            <a:r>
              <a:rPr lang="en-US"/>
              <a:t> het nu </a:t>
            </a:r>
            <a:r>
              <a:rPr lang="en-US" err="1"/>
              <a:t>verder</a:t>
            </a:r>
            <a:r>
              <a:rPr lang="en-US"/>
              <a:t>?</a:t>
            </a:r>
            <a:endParaRPr lang="nl-NL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3A2EBE3-4F72-1C38-B7D4-1AC79AFC8E21}"/>
              </a:ext>
            </a:extLst>
          </p:cNvPr>
          <p:cNvSpPr txBox="1">
            <a:spLocks/>
          </p:cNvSpPr>
          <p:nvPr/>
        </p:nvSpPr>
        <p:spPr>
          <a:xfrm>
            <a:off x="1512601" y="2435865"/>
            <a:ext cx="9144000" cy="3134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bg1"/>
                </a:solidFill>
                <a:latin typeface="Century Gothic"/>
              </a:rPr>
              <a:t>2de </a:t>
            </a:r>
            <a:r>
              <a:rPr lang="en-US" sz="2400" err="1">
                <a:solidFill>
                  <a:schemeClr val="bg1"/>
                </a:solidFill>
                <a:latin typeface="Century Gothic"/>
              </a:rPr>
              <a:t>helft</a:t>
            </a:r>
            <a:r>
              <a:rPr lang="en-US" sz="240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Century Gothic"/>
              </a:rPr>
              <a:t>2025</a:t>
            </a:r>
            <a:r>
              <a:rPr lang="en-US" sz="2400">
                <a:solidFill>
                  <a:schemeClr val="bg1"/>
                </a:solidFill>
                <a:latin typeface="Century Gothic"/>
              </a:rPr>
              <a:t>: </a:t>
            </a:r>
            <a:r>
              <a:rPr lang="en-US" sz="2400" err="1">
                <a:solidFill>
                  <a:schemeClr val="bg1"/>
                </a:solidFill>
                <a:latin typeface="Century Gothic"/>
              </a:rPr>
              <a:t>opstellen</a:t>
            </a:r>
            <a:r>
              <a:rPr lang="en-US" sz="240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Century Gothic"/>
              </a:rPr>
              <a:t>definitief</a:t>
            </a:r>
            <a:r>
              <a:rPr lang="en-US" sz="240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Century Gothic"/>
              </a:rPr>
              <a:t>ontwerp</a:t>
            </a:r>
            <a:r>
              <a:rPr lang="en-US" sz="240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Century Gothic"/>
              </a:rPr>
              <a:t>en</a:t>
            </a:r>
            <a:r>
              <a:rPr lang="en-US" sz="240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Century Gothic"/>
              </a:rPr>
              <a:t>fasering</a:t>
            </a:r>
            <a:endParaRPr lang="en-US" sz="2400">
              <a:solidFill>
                <a:schemeClr val="bg1"/>
              </a:solidFill>
              <a:latin typeface="Century Gothic"/>
            </a:endParaRPr>
          </a:p>
          <a:p>
            <a:pPr marL="800100" lvl="1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endParaRPr lang="en-US" sz="2400">
              <a:solidFill>
                <a:schemeClr val="bg1"/>
              </a:solidFill>
              <a:latin typeface="Century Gothic"/>
            </a:endParaRPr>
          </a:p>
          <a:p>
            <a:pPr marL="800100" lvl="1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bg1"/>
                </a:solidFill>
                <a:latin typeface="Century Gothic"/>
              </a:rPr>
              <a:t>1ste </a:t>
            </a:r>
            <a:r>
              <a:rPr lang="en-US" sz="2400" err="1">
                <a:solidFill>
                  <a:schemeClr val="bg1"/>
                </a:solidFill>
                <a:latin typeface="Century Gothic"/>
              </a:rPr>
              <a:t>helft</a:t>
            </a:r>
            <a:r>
              <a:rPr lang="en-US" sz="240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Century Gothic"/>
              </a:rPr>
              <a:t>2026</a:t>
            </a:r>
            <a:r>
              <a:rPr lang="en-US" sz="2400">
                <a:solidFill>
                  <a:schemeClr val="bg1"/>
                </a:solidFill>
                <a:latin typeface="Century Gothic"/>
              </a:rPr>
              <a:t>: </a:t>
            </a:r>
            <a:r>
              <a:rPr lang="en-US" sz="2400" err="1">
                <a:solidFill>
                  <a:schemeClr val="bg1"/>
                </a:solidFill>
                <a:latin typeface="Century Gothic"/>
              </a:rPr>
              <a:t>vergunning</a:t>
            </a:r>
            <a:r>
              <a:rPr lang="en-US" sz="240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Century Gothic"/>
              </a:rPr>
              <a:t>en</a:t>
            </a:r>
            <a:r>
              <a:rPr lang="en-US" sz="240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Century Gothic"/>
              </a:rPr>
              <a:t>bouwvoorbereiding</a:t>
            </a:r>
            <a:endParaRPr lang="en-US" sz="2400">
              <a:solidFill>
                <a:schemeClr val="bg1"/>
              </a:solidFill>
              <a:latin typeface="Century Gothic"/>
            </a:endParaRPr>
          </a:p>
          <a:p>
            <a:pPr marL="800100" lvl="1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endParaRPr lang="en-US" sz="2400">
              <a:solidFill>
                <a:schemeClr val="bg1"/>
              </a:solidFill>
              <a:latin typeface="Century Gothic"/>
            </a:endParaRPr>
          </a:p>
          <a:p>
            <a:pPr marL="800100" lvl="1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bg1"/>
                </a:solidFill>
                <a:effectLst/>
                <a:latin typeface="Century Gothic"/>
              </a:rPr>
              <a:t>Medio </a:t>
            </a:r>
            <a:r>
              <a:rPr lang="en-US" sz="2400" b="1">
                <a:solidFill>
                  <a:schemeClr val="bg1"/>
                </a:solidFill>
                <a:effectLst/>
                <a:latin typeface="Century Gothic"/>
              </a:rPr>
              <a:t>2026</a:t>
            </a:r>
            <a:r>
              <a:rPr lang="en-US" sz="2400">
                <a:solidFill>
                  <a:schemeClr val="bg1"/>
                </a:solidFill>
                <a:effectLst/>
                <a:latin typeface="Century Gothic"/>
              </a:rPr>
              <a:t>: start </a:t>
            </a:r>
            <a:r>
              <a:rPr lang="en-US" sz="2400" err="1">
                <a:solidFill>
                  <a:schemeClr val="bg1"/>
                </a:solidFill>
                <a:effectLst/>
                <a:latin typeface="Century Gothic"/>
              </a:rPr>
              <a:t>verbouwing</a:t>
            </a:r>
            <a:endParaRPr lang="en-US" sz="2400">
              <a:solidFill>
                <a:schemeClr val="bg1"/>
              </a:solidFill>
              <a:effectLst/>
              <a:latin typeface="Century Gothic"/>
            </a:endParaRPr>
          </a:p>
          <a:p>
            <a:pPr marL="800100" lvl="1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endParaRPr lang="en-US" sz="2400">
              <a:solidFill>
                <a:schemeClr val="bg1"/>
              </a:solidFill>
              <a:effectLst/>
              <a:latin typeface="Century Gothic"/>
            </a:endParaRPr>
          </a:p>
          <a:p>
            <a:pPr marL="800100" lvl="1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r>
              <a:rPr lang="en-US" sz="2400" err="1">
                <a:solidFill>
                  <a:schemeClr val="bg1"/>
                </a:solidFill>
                <a:latin typeface="Century Gothic"/>
              </a:rPr>
              <a:t>Doorlooptijd</a:t>
            </a:r>
            <a:r>
              <a:rPr lang="en-US" sz="2400">
                <a:solidFill>
                  <a:schemeClr val="bg1"/>
                </a:solidFill>
                <a:latin typeface="Century Gothic"/>
              </a:rPr>
              <a:t>: </a:t>
            </a:r>
            <a:r>
              <a:rPr lang="en-US" sz="2400" err="1">
                <a:solidFill>
                  <a:schemeClr val="bg1"/>
                </a:solidFill>
                <a:latin typeface="Century Gothic"/>
              </a:rPr>
              <a:t>afhankelijk</a:t>
            </a:r>
            <a:r>
              <a:rPr lang="en-US" sz="2400">
                <a:solidFill>
                  <a:schemeClr val="bg1"/>
                </a:solidFill>
                <a:latin typeface="Century Gothic"/>
              </a:rPr>
              <a:t> van </a:t>
            </a:r>
            <a:r>
              <a:rPr lang="en-US" sz="2400" err="1">
                <a:solidFill>
                  <a:schemeClr val="bg1"/>
                </a:solidFill>
                <a:latin typeface="Century Gothic"/>
              </a:rPr>
              <a:t>fasering</a:t>
            </a:r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6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D0D3E192-FC52-1828-2A6A-5202D35E826D}"/>
              </a:ext>
            </a:extLst>
          </p:cNvPr>
          <p:cNvSpPr txBox="1">
            <a:spLocks/>
          </p:cNvSpPr>
          <p:nvPr/>
        </p:nvSpPr>
        <p:spPr>
          <a:xfrm>
            <a:off x="1249011" y="5383686"/>
            <a:ext cx="9918367" cy="11324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nl-NL" sz="2800">
                <a:solidFill>
                  <a:srgbClr val="7465A0"/>
                </a:solidFill>
                <a:latin typeface="Century Gothic"/>
                <a:ea typeface="+mn-ea"/>
                <a:cs typeface="+mn-cs"/>
              </a:rPr>
              <a:t>Werken of vrijwilliger worden bij deze locatie? Kijk op </a:t>
            </a:r>
            <a:r>
              <a:rPr lang="nl-NL" sz="2800" b="1">
                <a:solidFill>
                  <a:srgbClr val="7465A0"/>
                </a:solidFill>
                <a:latin typeface="Century Gothic"/>
                <a:ea typeface="+mn-ea"/>
                <a:cs typeface="+mn-cs"/>
              </a:rPr>
              <a:t>werkenbijthebe.nl.</a:t>
            </a:r>
            <a:r>
              <a:rPr lang="nl-NL" sz="2000" b="1">
                <a:solidFill>
                  <a:srgbClr val="7465A0"/>
                </a:solidFill>
                <a:latin typeface="Century Gothic"/>
                <a:ea typeface="+mn-ea"/>
                <a:cs typeface="+mn-cs"/>
              </a:rPr>
              <a:t> </a:t>
            </a:r>
            <a:endParaRPr lang="en-US" sz="2000">
              <a:ea typeface="+mn-ea"/>
            </a:endParaRPr>
          </a:p>
        </p:txBody>
      </p:sp>
      <p:pic>
        <p:nvPicPr>
          <p:cNvPr id="3" name="Picture 2" descr="Afbeelding met tekst, Lettertype, Graphics, clipart&#10;&#10;Automatisch gegenereerde beschrijving">
            <a:extLst>
              <a:ext uri="{FF2B5EF4-FFF2-40B4-BE49-F238E27FC236}">
                <a16:creationId xmlns:a16="http://schemas.microsoft.com/office/drawing/2014/main" id="{14953CE8-CCE0-531D-3C04-77070674E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296" y="820308"/>
            <a:ext cx="79819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7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0EC19-0044-FEB1-4FA2-8AB20C4AA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1253954-CF75-396A-4959-965E66DF1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321" y="917993"/>
            <a:ext cx="9355712" cy="578794"/>
          </a:xfrm>
        </p:spPr>
        <p:txBody>
          <a:bodyPr/>
          <a:lstStyle/>
          <a:p>
            <a:r>
              <a:rPr lang="en-US"/>
              <a:t>Wat </a:t>
            </a:r>
            <a:r>
              <a:rPr lang="en-US" err="1"/>
              <a:t>willen</a:t>
            </a:r>
            <a:r>
              <a:rPr lang="en-US"/>
              <a:t> we </a:t>
            </a:r>
            <a:r>
              <a:rPr lang="en-US" err="1"/>
              <a:t>bereiken</a:t>
            </a:r>
            <a:r>
              <a:rPr lang="en-US"/>
              <a:t>?</a:t>
            </a:r>
            <a:endParaRPr lang="nl-NL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0E59C49-6454-D8E2-330A-517222589AEC}"/>
              </a:ext>
            </a:extLst>
          </p:cNvPr>
          <p:cNvSpPr txBox="1">
            <a:spLocks/>
          </p:cNvSpPr>
          <p:nvPr/>
        </p:nvSpPr>
        <p:spPr>
          <a:xfrm>
            <a:off x="1173765" y="2299752"/>
            <a:ext cx="9144000" cy="38552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99000"/>
              </a:lnSpc>
              <a:buFont typeface="Wingdings"/>
              <a:buChar char="Ø"/>
            </a:pPr>
            <a:r>
              <a:rPr lang="en-US" sz="2000">
                <a:solidFill>
                  <a:schemeClr val="bg1"/>
                </a:solidFill>
                <a:latin typeface="Century Gothic"/>
              </a:rPr>
              <a:t>Dit </a:t>
            </a:r>
            <a:r>
              <a:rPr lang="en-US" sz="2000" err="1">
                <a:solidFill>
                  <a:schemeClr val="bg1"/>
                </a:solidFill>
                <a:latin typeface="Century Gothic"/>
              </a:rPr>
              <a:t>betekent</a:t>
            </a:r>
            <a:r>
              <a:rPr lang="en-US" sz="200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entury Gothic"/>
              </a:rPr>
              <a:t>dat</a:t>
            </a:r>
            <a:r>
              <a:rPr lang="en-US" sz="2000">
                <a:solidFill>
                  <a:schemeClr val="bg1"/>
                </a:solidFill>
                <a:latin typeface="Century Gothic"/>
              </a:rPr>
              <a:t> we het </a:t>
            </a:r>
            <a:r>
              <a:rPr lang="en-US" sz="2000" err="1">
                <a:solidFill>
                  <a:schemeClr val="bg1"/>
                </a:solidFill>
                <a:latin typeface="Century Gothic"/>
              </a:rPr>
              <a:t>gebouw</a:t>
            </a:r>
            <a:r>
              <a:rPr lang="en-US" sz="200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entury Gothic"/>
              </a:rPr>
              <a:t>gaan</a:t>
            </a:r>
            <a:r>
              <a:rPr lang="en-US" sz="200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entury Gothic"/>
              </a:rPr>
              <a:t>verbouwen</a:t>
            </a:r>
            <a:r>
              <a:rPr lang="en-US" sz="2000" b="1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entury Gothic"/>
              </a:rPr>
              <a:t>en</a:t>
            </a:r>
            <a:r>
              <a:rPr lang="en-US" sz="2000" b="1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entury Gothic"/>
              </a:rPr>
              <a:t>verduurzamen</a:t>
            </a:r>
            <a:endParaRPr lang="en-US" sz="2000" b="1">
              <a:solidFill>
                <a:schemeClr val="bg1"/>
              </a:solidFill>
              <a:latin typeface="Century Gothic"/>
            </a:endParaRPr>
          </a:p>
          <a:p>
            <a:pPr marL="800100" lvl="1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endParaRPr lang="en-US">
              <a:solidFill>
                <a:schemeClr val="bg1"/>
              </a:solidFill>
              <a:latin typeface="Century Gothic"/>
            </a:endParaRPr>
          </a:p>
          <a:p>
            <a:pPr marL="800100" lvl="1" indent="-342900">
              <a:lnSpc>
                <a:spcPct val="99000"/>
              </a:lnSpc>
              <a:buFont typeface="Wingdings"/>
              <a:buChar char="Ø"/>
            </a:pPr>
            <a:r>
              <a:rPr lang="en-US" sz="2000" err="1">
                <a:solidFill>
                  <a:schemeClr val="bg1"/>
                </a:solidFill>
                <a:latin typeface="Century Gothic"/>
              </a:rPr>
              <a:t>Hiervoor</a:t>
            </a:r>
            <a:r>
              <a:rPr lang="en-US" sz="200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entury Gothic"/>
              </a:rPr>
              <a:t>hebben</a:t>
            </a:r>
            <a:r>
              <a:rPr lang="en-US" sz="2000">
                <a:solidFill>
                  <a:schemeClr val="bg1"/>
                </a:solidFill>
                <a:latin typeface="Century Gothic"/>
              </a:rPr>
              <a:t> we </a:t>
            </a:r>
            <a:r>
              <a:rPr lang="en-US" sz="2000" err="1">
                <a:solidFill>
                  <a:schemeClr val="bg1"/>
                </a:solidFill>
                <a:latin typeface="Century Gothic"/>
              </a:rPr>
              <a:t>een</a:t>
            </a:r>
            <a:r>
              <a:rPr lang="en-US" sz="200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entury Gothic"/>
              </a:rPr>
              <a:t>aantal</a:t>
            </a:r>
            <a:r>
              <a:rPr lang="en-US" sz="2000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entury Gothic"/>
              </a:rPr>
              <a:t>richttinggevende</a:t>
            </a:r>
            <a:r>
              <a:rPr lang="en-US" sz="2000" b="1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entury Gothic"/>
              </a:rPr>
              <a:t>uitgangspunten</a:t>
            </a:r>
            <a:r>
              <a:rPr lang="en-US" sz="2000" b="1">
                <a:solidFill>
                  <a:schemeClr val="bg1"/>
                </a:solidFill>
                <a:latin typeface="Century Gothic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entury Gothic"/>
              </a:rPr>
              <a:t>geformuleerd</a:t>
            </a:r>
            <a:r>
              <a:rPr lang="en-US" sz="2000" b="1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800100" lvl="1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endParaRPr lang="en-US" sz="1850">
              <a:solidFill>
                <a:schemeClr val="bg1"/>
              </a:solidFill>
              <a:latin typeface="Century Gothic"/>
            </a:endParaRPr>
          </a:p>
          <a:p>
            <a:pPr marL="800100" lvl="1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endParaRPr lang="en-US" sz="185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endParaRPr lang="en-US" sz="185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99000"/>
              </a:lnSpc>
              <a:buFont typeface="Wingdings" panose="05000000000000000000" pitchFamily="2" charset="2"/>
              <a:buChar char="Ø"/>
            </a:pPr>
            <a:endParaRPr lang="nl-NL" sz="186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12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7000">
        <p14:reveal/>
      </p:transition>
    </mc:Choice>
    <mc:Fallback>
      <p:transition spd="slow" advClick="0" advTm="1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C865D-6709-2235-5871-44A19C135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787" y="2602722"/>
            <a:ext cx="10172426" cy="2639838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sz="3200">
                <a:latin typeface="Century Gothic"/>
              </a:rPr>
              <a:t>Wij kijken ernaar uit u straks te ontmoeten in een </a:t>
            </a:r>
            <a:br>
              <a:rPr lang="nl-NL" sz="3200">
                <a:latin typeface="Century Gothic" panose="020B0502020202020204" pitchFamily="34" charset="0"/>
              </a:rPr>
            </a:br>
            <a:r>
              <a:rPr lang="nl-NL" sz="3200" b="1"/>
              <a:t>duurzaam</a:t>
            </a:r>
            <a:r>
              <a:rPr lang="nl-NL" sz="3200"/>
              <a:t>, </a:t>
            </a:r>
            <a:r>
              <a:rPr lang="nl-NL" sz="3200" b="1"/>
              <a:t>gastvrij</a:t>
            </a:r>
            <a:r>
              <a:rPr lang="nl-NL" sz="3200"/>
              <a:t> en </a:t>
            </a:r>
            <a:r>
              <a:rPr lang="nl-NL" sz="3200" b="1"/>
              <a:t>toekomstbestendig</a:t>
            </a:r>
            <a:r>
              <a:rPr lang="nl-NL" sz="3200">
                <a:latin typeface="Century Gothic"/>
              </a:rPr>
              <a:t> gebouw, waar onze bewoners en medewerkers met veel plezier wonen en werken!</a:t>
            </a:r>
            <a:br>
              <a:rPr lang="nl-NL" sz="3200">
                <a:latin typeface="Century Gothic" panose="020B0502020202020204" pitchFamily="34" charset="0"/>
              </a:rPr>
            </a:br>
            <a:r>
              <a:rPr lang="nl-NL">
                <a:latin typeface="Century Gothic"/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4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2000">
        <p14:reveal/>
      </p:transition>
    </mc:Choice>
    <mc:Fallback>
      <p:transition spd="slow" advClick="0" advTm="1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3F65D7-1E39-254F-C07D-780423F60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F5035FBF-7CBF-C9E1-C32E-C838AC88712C}"/>
              </a:ext>
            </a:extLst>
          </p:cNvPr>
          <p:cNvSpPr txBox="1">
            <a:spLocks/>
          </p:cNvSpPr>
          <p:nvPr/>
        </p:nvSpPr>
        <p:spPr>
          <a:xfrm>
            <a:off x="3899712" y="1220556"/>
            <a:ext cx="4195927" cy="1175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700" b="1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Eten en drinken</a:t>
            </a:r>
            <a:endParaRPr kumimoji="0" lang="nl-NL" sz="370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6AB15F0-7D67-1254-A6B9-D14ED4D73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003" y="2586235"/>
            <a:ext cx="4837636" cy="222557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178A87F-44FE-847E-EC9B-B6BEF8BD5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103" y="2025566"/>
            <a:ext cx="2200626" cy="158519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25A66D9-45B0-C032-3395-3E3C8F0178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0684" y="4002098"/>
            <a:ext cx="2203045" cy="159002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30A5CEB-9807-7BF6-CCD7-78B484059D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170" y="2101041"/>
            <a:ext cx="1803505" cy="150972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7A83B80-FE52-B026-C1D2-91CE4340B8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2868" y="4002098"/>
            <a:ext cx="1913132" cy="1590025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BF741CDD-2DF2-802E-A24B-3AA7679B127A}"/>
              </a:ext>
            </a:extLst>
          </p:cNvPr>
          <p:cNvSpPr txBox="1">
            <a:spLocks/>
          </p:cNvSpPr>
          <p:nvPr/>
        </p:nvSpPr>
        <p:spPr>
          <a:xfrm>
            <a:off x="1139630" y="317370"/>
            <a:ext cx="8236340" cy="1175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700" b="1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Richtinggevende uitgangspunten</a:t>
            </a:r>
            <a:endParaRPr kumimoji="0" lang="nl-NL" sz="370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3215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5000">
        <p14:reveal/>
      </p:transition>
    </mc:Choice>
    <mc:Fallback>
      <p:transition spd="slow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6429A9-8750-1D66-D2BF-DA5DEADDD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1">
            <a:extLst>
              <a:ext uri="{FF2B5EF4-FFF2-40B4-BE49-F238E27FC236}">
                <a16:creationId xmlns:a16="http://schemas.microsoft.com/office/drawing/2014/main" id="{20E7DCEF-7902-945A-C72D-5206DA40F96B}"/>
              </a:ext>
            </a:extLst>
          </p:cNvPr>
          <p:cNvSpPr txBox="1">
            <a:spLocks/>
          </p:cNvSpPr>
          <p:nvPr/>
        </p:nvSpPr>
        <p:spPr>
          <a:xfrm>
            <a:off x="2593670" y="2365711"/>
            <a:ext cx="8244655" cy="28849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00000"/>
              </a:lnSpc>
              <a:buFont typeface="Arial"/>
              <a:buChar char="•"/>
              <a:defRPr/>
            </a:pPr>
            <a:r>
              <a:rPr lang="nl-NL" sz="1800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👨‍🍳</a:t>
            </a:r>
            <a:r>
              <a:rPr lang="nl-NL" sz="1800" b="1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 Bewoners koken mee</a:t>
            </a:r>
            <a:br>
              <a:rPr lang="nl-NL" sz="1800" b="1">
                <a:latin typeface="Century Gothic"/>
                <a:ea typeface="+mj-lt"/>
                <a:cs typeface="+mj-lt"/>
              </a:rPr>
            </a:br>
            <a:r>
              <a:rPr lang="nl-NL" sz="1800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Waar mogelijk spelen bewoners een rol bij het bereiden van maaltijden en worden daarbij ondersteund door medewerkers, familie, buren en vrijwilligers.</a:t>
            </a:r>
          </a:p>
          <a:p>
            <a:pPr marL="285750" indent="-285750" algn="l">
              <a:lnSpc>
                <a:spcPct val="100000"/>
              </a:lnSpc>
              <a:buFont typeface="Arial"/>
              <a:buChar char="•"/>
              <a:defRPr/>
            </a:pPr>
            <a:endParaRPr lang="en-US" sz="1800">
              <a:ea typeface="Calibri Light" panose="020F0302020204030204"/>
              <a:cs typeface="Calibri Light" panose="020F0302020204030204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nl-NL" sz="1800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🪑 </a:t>
            </a:r>
            <a:r>
              <a:rPr lang="nl-NL" sz="1800" b="1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Vrijheid in </a:t>
            </a:r>
            <a:r>
              <a:rPr lang="nl-NL" sz="1800" b="1" err="1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eetplek</a:t>
            </a:r>
            <a:br>
              <a:rPr lang="nl-NL" sz="1800">
                <a:latin typeface="Century Gothic"/>
                <a:ea typeface="+mj-lt"/>
                <a:cs typeface="+mj-lt"/>
              </a:rPr>
            </a:br>
            <a:r>
              <a:rPr lang="nl-NL" sz="1800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Bewoners kiezen zelf waar ze eten:</a:t>
            </a:r>
            <a:br>
              <a:rPr lang="nl-NL" sz="1800">
                <a:latin typeface="Century Gothic"/>
                <a:ea typeface="+mj-lt"/>
                <a:cs typeface="+mj-lt"/>
              </a:rPr>
            </a:br>
            <a:r>
              <a:rPr lang="nl-NL" sz="1800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🛏️ op de eigen kamer</a:t>
            </a:r>
            <a:br>
              <a:rPr lang="nl-NL" sz="1800">
                <a:latin typeface="Century Gothic"/>
                <a:ea typeface="+mj-lt"/>
                <a:cs typeface="+mj-lt"/>
              </a:rPr>
            </a:br>
            <a:r>
              <a:rPr lang="nl-NL" sz="1800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🛋️ in de huiskamer of ontmoetingsruimte</a:t>
            </a:r>
            <a:br>
              <a:rPr lang="nl-NL" sz="1800">
                <a:latin typeface="Century Gothic"/>
                <a:ea typeface="+mj-lt"/>
                <a:cs typeface="+mj-lt"/>
              </a:rPr>
            </a:br>
            <a:r>
              <a:rPr lang="nl-NL" sz="1800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🍴 in het restaurant</a:t>
            </a:r>
            <a:endParaRPr lang="nl-NL" sz="1800">
              <a:latin typeface="Calibri Light"/>
              <a:ea typeface="Calibri Light" panose="020F0302020204030204"/>
              <a:cs typeface="Calibri Light" panose="020F0302020204030204"/>
            </a:endParaRPr>
          </a:p>
          <a:p>
            <a:pPr marR="0" lvl="0" algn="l" defTabSz="914400">
              <a:lnSpc>
                <a:spcPct val="99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200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6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6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FBAC6338-F924-3502-F63F-D03E910174FF}"/>
              </a:ext>
            </a:extLst>
          </p:cNvPr>
          <p:cNvSpPr txBox="1">
            <a:spLocks/>
          </p:cNvSpPr>
          <p:nvPr/>
        </p:nvSpPr>
        <p:spPr>
          <a:xfrm>
            <a:off x="2593671" y="1607381"/>
            <a:ext cx="4195927" cy="1175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700" b="1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Eten en drinken</a:t>
            </a:r>
            <a:endParaRPr kumimoji="0" lang="nl-NL" sz="370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EEFBA58-742D-E8E7-937F-9F3426652A53}"/>
              </a:ext>
            </a:extLst>
          </p:cNvPr>
          <p:cNvSpPr txBox="1">
            <a:spLocks/>
          </p:cNvSpPr>
          <p:nvPr/>
        </p:nvSpPr>
        <p:spPr>
          <a:xfrm>
            <a:off x="1139630" y="317370"/>
            <a:ext cx="8236340" cy="1175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700" b="1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Richtinggevende uitgangspunten</a:t>
            </a:r>
            <a:endParaRPr kumimoji="0" lang="nl-NL" sz="370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4" name="Afbeelding 3" descr="Afbeelding met persoon, kleding, Menselijk gezicht, meubels">
            <a:extLst>
              <a:ext uri="{FF2B5EF4-FFF2-40B4-BE49-F238E27FC236}">
                <a16:creationId xmlns:a16="http://schemas.microsoft.com/office/drawing/2014/main" id="{31B74BCF-BE37-CFC2-7E27-02826AE1A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199" y="3599388"/>
            <a:ext cx="2821859" cy="282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8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00">
        <p14:reveal/>
      </p:transition>
    </mc:Choice>
    <mc:Fallback>
      <p:transition spd="slow" advTm="2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5BFC7AC5-98F7-6ECE-84F0-702665792B9F}"/>
              </a:ext>
            </a:extLst>
          </p:cNvPr>
          <p:cNvSpPr txBox="1">
            <a:spLocks/>
          </p:cNvSpPr>
          <p:nvPr/>
        </p:nvSpPr>
        <p:spPr>
          <a:xfrm>
            <a:off x="6422546" y="2891446"/>
            <a:ext cx="5238512" cy="1175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700" b="1" i="0" u="non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/>
              </a:rPr>
              <a:t>Samenredzaamheid</a:t>
            </a:r>
            <a:endParaRPr lang="nl-NL" sz="3700" b="1" i="0" u="non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700" b="1" i="0" u="non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/>
              </a:rPr>
              <a:t>&amp; zelfredzaamheid</a:t>
            </a:r>
            <a:endParaRPr lang="nl-NL" sz="3700" b="0" i="0" u="non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75060444-9575-1890-10B1-E8C93E1C5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408" y="1052853"/>
            <a:ext cx="4131167" cy="56389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13AC95-1824-1667-014A-1D5701A01F7B}"/>
              </a:ext>
            </a:extLst>
          </p:cNvPr>
          <p:cNvSpPr txBox="1">
            <a:spLocks/>
          </p:cNvSpPr>
          <p:nvPr/>
        </p:nvSpPr>
        <p:spPr>
          <a:xfrm>
            <a:off x="1139630" y="317370"/>
            <a:ext cx="8236340" cy="1175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700" b="1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Richtinggevende uitgangspunten</a:t>
            </a:r>
            <a:endParaRPr kumimoji="0" lang="nl-NL" sz="370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73B4A34F-0E5F-EBF3-1303-E3846C56E111}"/>
              </a:ext>
            </a:extLst>
          </p:cNvPr>
          <p:cNvSpPr/>
          <p:nvPr/>
        </p:nvSpPr>
        <p:spPr>
          <a:xfrm>
            <a:off x="3441290" y="4017164"/>
            <a:ext cx="1946787" cy="4958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78B21C00-48B1-C0A5-67E6-B150685C10B9}"/>
              </a:ext>
            </a:extLst>
          </p:cNvPr>
          <p:cNvSpPr/>
          <p:nvPr/>
        </p:nvSpPr>
        <p:spPr>
          <a:xfrm>
            <a:off x="2433482" y="2228851"/>
            <a:ext cx="1238865" cy="5019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238A255F-5189-0AA6-39E3-E32900C58880}"/>
              </a:ext>
            </a:extLst>
          </p:cNvPr>
          <p:cNvSpPr/>
          <p:nvPr/>
        </p:nvSpPr>
        <p:spPr>
          <a:xfrm>
            <a:off x="2433482" y="5456903"/>
            <a:ext cx="1597744" cy="5997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6452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6996CC-3910-A067-D567-FB3A7153D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1">
            <a:extLst>
              <a:ext uri="{FF2B5EF4-FFF2-40B4-BE49-F238E27FC236}">
                <a16:creationId xmlns:a16="http://schemas.microsoft.com/office/drawing/2014/main" id="{D80D09F5-38F4-6934-4A2C-3D18E41E8CFB}"/>
              </a:ext>
            </a:extLst>
          </p:cNvPr>
          <p:cNvSpPr txBox="1">
            <a:spLocks/>
          </p:cNvSpPr>
          <p:nvPr/>
        </p:nvSpPr>
        <p:spPr>
          <a:xfrm>
            <a:off x="2259142" y="2144957"/>
            <a:ext cx="8603355" cy="43674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/>
              <a:buChar char="•"/>
              <a:defRPr/>
            </a:pPr>
            <a:r>
              <a:rPr lang="nl-NL" sz="1600">
                <a:solidFill>
                  <a:srgbClr val="424242"/>
                </a:solidFill>
                <a:ea typeface="+mj-lt"/>
                <a:cs typeface="+mj-lt"/>
              </a:rPr>
              <a:t>👥 </a:t>
            </a:r>
            <a:r>
              <a:rPr lang="nl-NL" sz="1600" b="1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Actieve bewoners</a:t>
            </a:r>
            <a:br>
              <a:rPr lang="nl-NL" sz="1600">
                <a:latin typeface="Century Gothic"/>
                <a:ea typeface="+mj-lt"/>
                <a:cs typeface="+mj-lt"/>
              </a:rPr>
            </a:br>
            <a:r>
              <a:rPr lang="nl-NL" sz="1600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Bewoners hebben naar vermogen een taak bij het runnen van het huis en ondersteunen elkaar daarbij.</a:t>
            </a:r>
            <a:endParaRPr lang="nl-NL" sz="1600">
              <a:solidFill>
                <a:srgbClr val="7465A0"/>
              </a:solidFill>
              <a:latin typeface="Century Gothic"/>
              <a:ea typeface="Calibri Light"/>
              <a:cs typeface="Calibri Light"/>
            </a:endParaRPr>
          </a:p>
          <a:p>
            <a:pPr marL="285750" indent="-285750" algn="l">
              <a:buFont typeface="Arial"/>
              <a:buChar char="•"/>
              <a:defRPr/>
            </a:pPr>
            <a:endParaRPr lang="nl-NL" sz="1600">
              <a:solidFill>
                <a:srgbClr val="7465A0"/>
              </a:solidFill>
              <a:latin typeface="Century Gothic"/>
              <a:ea typeface="+mj-lt"/>
              <a:cs typeface="+mj-lt"/>
            </a:endParaRPr>
          </a:p>
          <a:p>
            <a:pPr marL="285750" indent="-285750" algn="l">
              <a:buFont typeface="Arial"/>
              <a:buChar char="•"/>
              <a:defRPr/>
            </a:pPr>
            <a:r>
              <a:rPr lang="nl-NL" sz="1600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🎉 </a:t>
            </a:r>
            <a:r>
              <a:rPr lang="nl-NL" sz="1600" b="1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Samen organiseren</a:t>
            </a:r>
            <a:br>
              <a:rPr lang="nl-NL" sz="1600">
                <a:latin typeface="Century Gothic"/>
                <a:ea typeface="+mj-lt"/>
                <a:cs typeface="+mj-lt"/>
              </a:rPr>
            </a:br>
            <a:r>
              <a:rPr lang="nl-NL" sz="1600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Bewoners hebben een actieve rol in het organiseren van activiteiten, met ondersteuning.</a:t>
            </a:r>
            <a:endParaRPr lang="nl-NL" sz="1600">
              <a:solidFill>
                <a:srgbClr val="7465A0"/>
              </a:solidFill>
              <a:latin typeface="Century Gothic"/>
              <a:ea typeface="Calibri Light"/>
              <a:cs typeface="Calibri Light"/>
            </a:endParaRPr>
          </a:p>
          <a:p>
            <a:pPr marL="285750" indent="-285750" algn="l">
              <a:buFont typeface="Arial"/>
              <a:buChar char="•"/>
              <a:defRPr/>
            </a:pPr>
            <a:endParaRPr lang="nl-NL" sz="1600">
              <a:solidFill>
                <a:srgbClr val="7465A0"/>
              </a:solidFill>
              <a:latin typeface="Century Gothic"/>
              <a:ea typeface="+mj-lt"/>
              <a:cs typeface="+mj-lt"/>
            </a:endParaRPr>
          </a:p>
          <a:p>
            <a:pPr marL="285750" indent="-285750" algn="l">
              <a:buFont typeface="Arial"/>
              <a:buChar char="•"/>
              <a:defRPr/>
            </a:pPr>
            <a:r>
              <a:rPr lang="nl-NL" sz="1600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🫂 </a:t>
            </a:r>
            <a:r>
              <a:rPr lang="nl-NL" sz="1600" b="1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Familie als partner</a:t>
            </a:r>
            <a:br>
              <a:rPr lang="nl-NL" sz="1600" b="1">
                <a:latin typeface="Century Gothic"/>
                <a:ea typeface="+mj-lt"/>
                <a:cs typeface="+mj-lt"/>
              </a:rPr>
            </a:br>
            <a:r>
              <a:rPr lang="nl-NL" sz="1600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Familie is een partner, betrokken en denkt mee, niet slechts bezoeker.</a:t>
            </a:r>
            <a:endParaRPr lang="nl-NL" sz="1600">
              <a:solidFill>
                <a:srgbClr val="7465A0"/>
              </a:solidFill>
              <a:latin typeface="Century Gothic"/>
              <a:ea typeface="Calibri Light"/>
              <a:cs typeface="Calibri Light"/>
            </a:endParaRPr>
          </a:p>
          <a:p>
            <a:pPr marL="285750" indent="-285750" algn="l">
              <a:buFont typeface="Arial"/>
              <a:buChar char="•"/>
              <a:defRPr/>
            </a:pPr>
            <a:endParaRPr lang="nl-NL" sz="1600">
              <a:solidFill>
                <a:srgbClr val="7465A0"/>
              </a:solidFill>
              <a:latin typeface="Century Gothic"/>
              <a:ea typeface="+mj-lt"/>
              <a:cs typeface="+mj-lt"/>
            </a:endParaRPr>
          </a:p>
          <a:p>
            <a:pPr marL="285750" indent="-285750" algn="l">
              <a:buFont typeface="Arial"/>
              <a:buChar char="•"/>
              <a:defRPr/>
            </a:pPr>
            <a:r>
              <a:rPr lang="nl-NL" sz="1600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🌱 </a:t>
            </a:r>
            <a:r>
              <a:rPr lang="nl-NL" sz="1600" b="1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Focussen op talenten</a:t>
            </a:r>
            <a:br>
              <a:rPr lang="nl-NL" sz="1600" b="1">
                <a:latin typeface="Century Gothic"/>
                <a:ea typeface="+mj-lt"/>
                <a:cs typeface="+mj-lt"/>
              </a:rPr>
            </a:br>
            <a:r>
              <a:rPr lang="nl-NL" sz="1600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We voorkomen hospitalisatie door te kijken naar wat wél kan en in te spelen op mogelijkheden en talenten van bewoners.</a:t>
            </a:r>
            <a:endParaRPr lang="nl-NL" sz="1600">
              <a:solidFill>
                <a:srgbClr val="7465A0"/>
              </a:solidFill>
              <a:latin typeface="Century Gothic"/>
              <a:ea typeface="Calibri Light"/>
              <a:cs typeface="Calibri Light"/>
            </a:endParaRPr>
          </a:p>
          <a:p>
            <a:pPr marL="285750" indent="-285750" algn="l">
              <a:buFont typeface="Arial"/>
              <a:buChar char="•"/>
              <a:defRPr/>
            </a:pPr>
            <a:endParaRPr lang="nl-NL" sz="1600">
              <a:solidFill>
                <a:srgbClr val="7465A0"/>
              </a:solidFill>
              <a:latin typeface="Century Gothic"/>
              <a:ea typeface="+mj-lt"/>
              <a:cs typeface="+mj-lt"/>
            </a:endParaRPr>
          </a:p>
          <a:p>
            <a:pPr marL="285750" indent="-285750" algn="l">
              <a:buFont typeface="Arial"/>
              <a:buChar char="•"/>
              <a:defRPr/>
            </a:pPr>
            <a:r>
              <a:rPr lang="nl-NL" sz="1600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🤖 </a:t>
            </a:r>
            <a:r>
              <a:rPr lang="nl-NL" sz="1600" b="1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Zelfredzaamheid met hulp van technologie</a:t>
            </a:r>
            <a:br>
              <a:rPr lang="nl-NL" sz="1600" b="1">
                <a:latin typeface="Century Gothic"/>
                <a:ea typeface="+mj-lt"/>
                <a:cs typeface="+mj-lt"/>
              </a:rPr>
            </a:br>
            <a:r>
              <a:rPr lang="nl-NL" sz="1600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Technologie ondersteunt waar nodig en mogelijk om zelfstandigheid te behouden.</a:t>
            </a:r>
            <a:endParaRPr lang="nl-NL" sz="1600">
              <a:solidFill>
                <a:srgbClr val="7465A0"/>
              </a:solidFill>
              <a:latin typeface="Century Gothic"/>
              <a:ea typeface="Calibri Light"/>
              <a:cs typeface="Calibri Light"/>
            </a:endParaRPr>
          </a:p>
          <a:p>
            <a:pPr algn="l">
              <a:lnSpc>
                <a:spcPct val="99000"/>
              </a:lnSpc>
              <a:defRPr/>
            </a:pPr>
            <a:br>
              <a:rPr lang="en-US"/>
            </a:br>
            <a:endParaRPr lang="en-US"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AEB58E2C-31F3-D077-69FE-FFA84B3216FD}"/>
              </a:ext>
            </a:extLst>
          </p:cNvPr>
          <p:cNvSpPr txBox="1">
            <a:spLocks/>
          </p:cNvSpPr>
          <p:nvPr/>
        </p:nvSpPr>
        <p:spPr>
          <a:xfrm>
            <a:off x="2259142" y="676705"/>
            <a:ext cx="5238512" cy="1175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700" b="1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Samenredzaamheid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700" b="1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&amp; zelfredzaamheid</a:t>
            </a:r>
            <a:endParaRPr kumimoji="0" lang="nl-NL" sz="370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824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0">
        <p14:reveal/>
      </p:transition>
    </mc:Choice>
    <mc:Fallback>
      <p:transition spd="slow" advClick="0" advTm="2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5BFC7AC5-98F7-6ECE-84F0-702665792B9F}"/>
              </a:ext>
            </a:extLst>
          </p:cNvPr>
          <p:cNvSpPr txBox="1">
            <a:spLocks/>
          </p:cNvSpPr>
          <p:nvPr/>
        </p:nvSpPr>
        <p:spPr>
          <a:xfrm>
            <a:off x="7914435" y="3327874"/>
            <a:ext cx="4195927" cy="1175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700" b="1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Ontmoeten</a:t>
            </a:r>
            <a:endParaRPr kumimoji="0" lang="nl-NL" sz="370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79347EB-EBD1-4CCE-91AB-889D64576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846" y="1340475"/>
            <a:ext cx="6387439" cy="5150796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F2757945-5C2E-B235-D89A-C6BA81C67294}"/>
              </a:ext>
            </a:extLst>
          </p:cNvPr>
          <p:cNvSpPr txBox="1">
            <a:spLocks/>
          </p:cNvSpPr>
          <p:nvPr/>
        </p:nvSpPr>
        <p:spPr>
          <a:xfrm>
            <a:off x="1139630" y="317370"/>
            <a:ext cx="8236340" cy="1175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700" b="1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Richtinggevende uitgangspunten</a:t>
            </a:r>
            <a:endParaRPr kumimoji="0" lang="nl-NL" sz="370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481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2000">
        <p14:reveal/>
      </p:transition>
    </mc:Choice>
    <mc:Fallback>
      <p:transition spd="slow" advClick="0" advTm="2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BDB9BA-28D5-498B-5135-771173678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720DA89F-A926-2392-225D-2E6B307E73FC}"/>
              </a:ext>
            </a:extLst>
          </p:cNvPr>
          <p:cNvSpPr txBox="1">
            <a:spLocks/>
          </p:cNvSpPr>
          <p:nvPr/>
        </p:nvSpPr>
        <p:spPr>
          <a:xfrm>
            <a:off x="2015930" y="1024941"/>
            <a:ext cx="4195927" cy="1175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700" b="1" i="0" u="none" strike="noStrike" kern="1200" cap="none" spc="0" normalizeH="0" baseline="0" noProof="0">
                <a:ln>
                  <a:noFill/>
                </a:ln>
                <a:solidFill>
                  <a:srgbClr val="7465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Ontmoeten</a:t>
            </a:r>
            <a:endParaRPr kumimoji="0" lang="nl-NL" sz="370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EA5BA59-97EB-8F2E-FF77-5DC0903E8EBB}"/>
              </a:ext>
            </a:extLst>
          </p:cNvPr>
          <p:cNvSpPr txBox="1">
            <a:spLocks/>
          </p:cNvSpPr>
          <p:nvPr/>
        </p:nvSpPr>
        <p:spPr>
          <a:xfrm>
            <a:off x="2110005" y="1930344"/>
            <a:ext cx="9260806" cy="4691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/>
              <a:buChar char="•"/>
              <a:defRPr/>
            </a:pPr>
            <a:r>
              <a:rPr lang="nl-NL" sz="1200">
                <a:solidFill>
                  <a:srgbClr val="424242"/>
                </a:solidFill>
                <a:ea typeface="+mj-lt"/>
                <a:cs typeface="+mj-lt"/>
              </a:rPr>
              <a:t>🧑‍</a:t>
            </a:r>
            <a:r>
              <a:rPr lang="nl-NL" sz="2000" b="1">
                <a:solidFill>
                  <a:srgbClr val="424242"/>
                </a:solidFill>
                <a:latin typeface="Century Gothic"/>
                <a:ea typeface="+mj-lt"/>
                <a:cs typeface="+mj-lt"/>
              </a:rPr>
              <a:t>🤝‍</a:t>
            </a:r>
            <a:r>
              <a:rPr lang="nl-NL" sz="1600" b="1">
                <a:solidFill>
                  <a:srgbClr val="424242"/>
                </a:solidFill>
                <a:latin typeface="Century Gothic"/>
                <a:ea typeface="+mj-lt"/>
                <a:cs typeface="+mj-lt"/>
              </a:rPr>
              <a:t>🧑 </a:t>
            </a:r>
            <a:r>
              <a:rPr lang="nl-NL" sz="1600" b="1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Sociale netwerken behouden &amp; versterken</a:t>
            </a:r>
            <a:br>
              <a:rPr lang="nl-NL" sz="1600" b="1">
                <a:latin typeface="Century Gothic"/>
                <a:ea typeface="+mj-lt"/>
                <a:cs typeface="+mj-lt"/>
              </a:rPr>
            </a:br>
            <a:r>
              <a:rPr lang="nl-NL" sz="1600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We stimuleren sociale contacten tussen bewoners én stimuleren bestaande en nieuwe sociale netwerken.</a:t>
            </a:r>
          </a:p>
          <a:p>
            <a:pPr marL="285750" indent="-285750" algn="l">
              <a:buFont typeface="Arial"/>
              <a:buChar char="•"/>
              <a:defRPr/>
            </a:pPr>
            <a:endParaRPr lang="nl-NL" sz="1600">
              <a:solidFill>
                <a:srgbClr val="7465A0"/>
              </a:solidFill>
              <a:latin typeface="Century Gothic"/>
              <a:ea typeface="+mj-lt"/>
              <a:cs typeface="+mj-lt"/>
            </a:endParaRPr>
          </a:p>
          <a:p>
            <a:pPr marL="285750" indent="-285750" algn="l">
              <a:buFont typeface="Arial"/>
              <a:buChar char="•"/>
              <a:defRPr/>
            </a:pPr>
            <a:r>
              <a:rPr lang="nl-NL" sz="1600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🌍 </a:t>
            </a:r>
            <a:r>
              <a:rPr lang="nl-NL" sz="1600" b="1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Verbinding met de buurt</a:t>
            </a:r>
            <a:br>
              <a:rPr lang="nl-NL" sz="1600" b="1">
                <a:latin typeface="Century Gothic"/>
                <a:ea typeface="+mj-lt"/>
                <a:cs typeface="+mj-lt"/>
              </a:rPr>
            </a:br>
            <a:r>
              <a:rPr lang="nl-NL" sz="1600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Meer contact met verenigingen en inwoners van Hilvarenbeek.</a:t>
            </a:r>
          </a:p>
          <a:p>
            <a:pPr marL="285750" indent="-285750" algn="l">
              <a:buFont typeface="Arial"/>
              <a:buChar char="•"/>
              <a:defRPr/>
            </a:pPr>
            <a:endParaRPr lang="nl-NL" sz="1600">
              <a:solidFill>
                <a:srgbClr val="7465A0"/>
              </a:solidFill>
              <a:latin typeface="Century Gothic"/>
              <a:ea typeface="+mj-lt"/>
              <a:cs typeface="+mj-lt"/>
            </a:endParaRPr>
          </a:p>
          <a:p>
            <a:pPr marL="285750" indent="-285750" algn="l">
              <a:buFont typeface="Arial"/>
              <a:buChar char="•"/>
              <a:defRPr/>
            </a:pPr>
            <a:r>
              <a:rPr lang="nl-NL" sz="1600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🔄 </a:t>
            </a:r>
            <a:r>
              <a:rPr lang="nl-NL" sz="1600" b="1" err="1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Reuring</a:t>
            </a:r>
            <a:r>
              <a:rPr lang="nl-NL" sz="1600" b="1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 én rust</a:t>
            </a:r>
            <a:br>
              <a:rPr lang="nl-NL" sz="1600" b="1">
                <a:latin typeface="Century Gothic"/>
                <a:ea typeface="+mj-lt"/>
                <a:cs typeface="+mj-lt"/>
              </a:rPr>
            </a:br>
            <a:r>
              <a:rPr lang="nl-NL" sz="1600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Voor ieder wat </a:t>
            </a:r>
            <a:r>
              <a:rPr lang="nl-NL" sz="1600" err="1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wils</a:t>
            </a:r>
            <a:r>
              <a:rPr lang="nl-NL" sz="1600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: levendigheid voor wie dat wil, rust voor wie dat nodig heeft.</a:t>
            </a:r>
          </a:p>
          <a:p>
            <a:pPr marL="285750" indent="-285750" algn="l">
              <a:buFont typeface="Arial"/>
              <a:buChar char="•"/>
              <a:defRPr/>
            </a:pPr>
            <a:endParaRPr lang="nl-NL" sz="1600">
              <a:solidFill>
                <a:srgbClr val="7465A0"/>
              </a:solidFill>
              <a:latin typeface="Century Gothic"/>
              <a:ea typeface="+mj-lt"/>
              <a:cs typeface="+mj-lt"/>
            </a:endParaRPr>
          </a:p>
          <a:p>
            <a:pPr marL="285750" indent="-285750" algn="l">
              <a:buFont typeface="Arial"/>
              <a:buChar char="•"/>
              <a:defRPr/>
            </a:pPr>
            <a:r>
              <a:rPr lang="nl-NL" sz="1600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🎯 </a:t>
            </a:r>
            <a:r>
              <a:rPr lang="nl-NL" sz="1600" b="1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Maatwerk &amp; keuzevrijheid</a:t>
            </a:r>
            <a:br>
              <a:rPr lang="nl-NL" sz="1600">
                <a:latin typeface="Century Gothic"/>
                <a:ea typeface="+mj-lt"/>
                <a:cs typeface="+mj-lt"/>
              </a:rPr>
            </a:br>
            <a:r>
              <a:rPr lang="nl-NL" sz="1600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Bewoners kiezen zelf wat bij hen past.</a:t>
            </a:r>
          </a:p>
          <a:p>
            <a:pPr marL="285750" indent="-285750" algn="l">
              <a:buFont typeface="Arial"/>
              <a:buChar char="•"/>
              <a:defRPr/>
            </a:pPr>
            <a:endParaRPr lang="nl-NL" sz="1600">
              <a:solidFill>
                <a:srgbClr val="7465A0"/>
              </a:solidFill>
              <a:latin typeface="Century Gothic"/>
              <a:ea typeface="+mj-lt"/>
              <a:cs typeface="+mj-lt"/>
            </a:endParaRPr>
          </a:p>
          <a:p>
            <a:pPr marL="285750" indent="-285750" algn="l">
              <a:buFont typeface="Arial"/>
              <a:buChar char="•"/>
              <a:defRPr/>
            </a:pPr>
            <a:r>
              <a:rPr lang="nl-NL" sz="1600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👶👵 </a:t>
            </a:r>
            <a:r>
              <a:rPr lang="nl-NL" sz="1600" b="1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Ontmoeting tussen generaties</a:t>
            </a:r>
            <a:br>
              <a:rPr lang="nl-NL" sz="1600" b="1">
                <a:latin typeface="Century Gothic"/>
                <a:ea typeface="+mj-lt"/>
                <a:cs typeface="+mj-lt"/>
              </a:rPr>
            </a:br>
            <a:r>
              <a:rPr lang="nl-NL" sz="1600">
                <a:solidFill>
                  <a:srgbClr val="7465A0"/>
                </a:solidFill>
                <a:latin typeface="Century Gothic"/>
                <a:ea typeface="+mj-lt"/>
                <a:cs typeface="+mj-lt"/>
              </a:rPr>
              <a:t>Ook kinderen en jongeren voelen zich welkom en thuis en maken deel uit van het huis.</a:t>
            </a:r>
          </a:p>
          <a:p>
            <a:pPr marL="0" marR="0" lvl="0" indent="0" algn="l" defTabSz="914400">
              <a:lnSpc>
                <a:spcPct val="9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000" b="1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000" b="1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60" b="0" i="0" u="none" strike="noStrike" kern="1200" cap="none" spc="0" normalizeH="0" baseline="0" noProof="0">
              <a:ln>
                <a:noFill/>
              </a:ln>
              <a:solidFill>
                <a:srgbClr val="7465A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807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0">
        <p14:reveal/>
      </p:transition>
    </mc:Choice>
    <mc:Fallback>
      <p:transition spd="slow" advClick="0" advTm="20000">
        <p:fade/>
      </p:transition>
    </mc:Fallback>
  </mc:AlternateContent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_TH_PPT_templates_diamodel_1910x1080" id="{C27A105E-503F-B346-8258-0EDAB0FBCE9F}" vid="{940D3189-745A-8241-8142-53377C434789}"/>
    </a:ext>
  </a:extLst>
</a:theme>
</file>

<file path=ppt/theme/theme2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_TH_powerpoint_templates_1910x1080" id="{2BEA87B0-E1C8-5344-A384-C64589CC7EA1}" vid="{4114FFF8-E4CB-D049-8F15-4C9B195D155A}"/>
    </a:ext>
  </a:extLst>
</a:theme>
</file>

<file path=ppt/theme/theme3.xml><?xml version="1.0" encoding="utf-8"?>
<a:theme xmlns:a="http://schemas.openxmlformats.org/drawingml/2006/main" name="1_Office Theme">
  <a:themeElements>
    <a:clrScheme name="Custom 4">
      <a:dk1>
        <a:srgbClr val="362B24"/>
      </a:dk1>
      <a:lt1>
        <a:srgbClr val="FFFFFF"/>
      </a:lt1>
      <a:dk2>
        <a:srgbClr val="372C24"/>
      </a:dk2>
      <a:lt2>
        <a:srgbClr val="F6F0E9"/>
      </a:lt2>
      <a:accent1>
        <a:srgbClr val="ED7424"/>
      </a:accent1>
      <a:accent2>
        <a:srgbClr val="382C24"/>
      </a:accent2>
      <a:accent3>
        <a:srgbClr val="F6F0E9"/>
      </a:accent3>
      <a:accent4>
        <a:srgbClr val="EC7424"/>
      </a:accent4>
      <a:accent5>
        <a:srgbClr val="372C24"/>
      </a:accent5>
      <a:accent6>
        <a:srgbClr val="F6F0E9"/>
      </a:accent6>
      <a:hlink>
        <a:srgbClr val="EC7424"/>
      </a:hlink>
      <a:folHlink>
        <a:srgbClr val="E7A57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GSM Presentatie Adviesafdeling" id="{84A0C9F8-7031-494E-A82F-521486E1EF15}" vid="{C2B7C2E7-E165-4A02-AB32-6E9C3DBDE1D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1e8b8b-5146-42bc-9796-920c4647ed1d">
      <Terms xmlns="http://schemas.microsoft.com/office/infopath/2007/PartnerControls"/>
    </lcf76f155ced4ddcb4097134ff3c332f>
    <TaxCatchAll xmlns="9e5adb55-a9fd-4c61-8b1b-a43c0e418b5e" xsi:nil="true"/>
    <SharedWithUsers xmlns="9e5adb55-a9fd-4c61-8b1b-a43c0e418b5e">
      <UserInfo>
        <DisplayName>Onno Voncken</DisplayName>
        <AccountId>19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7E0083EE03934B8C47CCB223325537" ma:contentTypeVersion="19" ma:contentTypeDescription="Een nieuw document maken." ma:contentTypeScope="" ma:versionID="1bca1b43b15740adf5d8e2ba91c48f75">
  <xsd:schema xmlns:xsd="http://www.w3.org/2001/XMLSchema" xmlns:xs="http://www.w3.org/2001/XMLSchema" xmlns:p="http://schemas.microsoft.com/office/2006/metadata/properties" xmlns:ns2="b91e8b8b-5146-42bc-9796-920c4647ed1d" xmlns:ns3="9e5adb55-a9fd-4c61-8b1b-a43c0e418b5e" targetNamespace="http://schemas.microsoft.com/office/2006/metadata/properties" ma:root="true" ma:fieldsID="ad73e7dd54c2152ad70df6b6880101d9" ns2:_="" ns3:_="">
    <xsd:import namespace="b91e8b8b-5146-42bc-9796-920c4647ed1d"/>
    <xsd:import namespace="9e5adb55-a9fd-4c61-8b1b-a43c0e418b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e8b8b-5146-42bc-9796-920c4647ed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08d5a5ac-24db-4fa1-8aa6-1625769508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adb55-a9fd-4c61-8b1b-a43c0e418b5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b27f22-0586-42f1-a382-81f053200097}" ma:internalName="TaxCatchAll" ma:showField="CatchAllData" ma:web="9e5adb55-a9fd-4c61-8b1b-a43c0e418b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17C837-EC4A-40F3-9A55-ED1C0DBDF6C3}">
  <ds:schemaRefs>
    <ds:schemaRef ds:uri="0e629a8f-c7a1-435a-8ef9-42729b1a175e"/>
    <ds:schemaRef ds:uri="f30cf0b0-b12e-46f5-8b52-ad248261f6f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B8ABF8-C178-4290-84FC-A79B9605A4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ACBD2A-1AE5-4751-8B0F-E9A85DB686BD}"/>
</file>

<file path=docProps/app.xml><?xml version="1.0" encoding="utf-8"?>
<Properties xmlns="http://schemas.openxmlformats.org/officeDocument/2006/extended-properties" xmlns:vt="http://schemas.openxmlformats.org/officeDocument/2006/docPropsVTypes">
  <Template>Powerpoint 1910x1080</Template>
  <TotalTime>0</TotalTime>
  <Application>Microsoft Office PowerPoint</Application>
  <PresentationFormat>Widescreen</PresentationFormat>
  <Slides>30</Slides>
  <Notes>20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Aangepast ontwerp</vt:lpstr>
      <vt:lpstr>Kantoorthema</vt:lpstr>
      <vt:lpstr>1_Office Theme</vt:lpstr>
      <vt:lpstr>Verbouwing De Clossenborch</vt:lpstr>
      <vt:lpstr>Wat willen we bereiken?</vt:lpstr>
      <vt:lpstr>Wat willen we bereiken?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Waar staan we nu?</vt:lpstr>
      <vt:lpstr>Plattegronden</vt:lpstr>
      <vt:lpstr>PowerPoint Presentation</vt:lpstr>
      <vt:lpstr>PowerPoint Presentation</vt:lpstr>
      <vt:lpstr>PowerPoint Presentation</vt:lpstr>
      <vt:lpstr>Sfeer en uitstraling</vt:lpstr>
      <vt:lpstr>PowerPoint Presentation</vt:lpstr>
      <vt:lpstr>PowerPoint Presentation</vt:lpstr>
      <vt:lpstr>PowerPoint Presentation</vt:lpstr>
      <vt:lpstr>PowerPoint Presentation</vt:lpstr>
      <vt:lpstr>Buitenruimte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Duurzaam gebouw</vt:lpstr>
      <vt:lpstr>Hoe gaat het nu verder?</vt:lpstr>
      <vt:lpstr>PowerPoint Presentation</vt:lpstr>
      <vt:lpstr>Wij kijken ernaar uit u straks te ontmoeten in een  duurzaam, gastvrij en toekomstbestendig gebouw, waar onze bewoners en medewerkers met veel plezier wonen en werken!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Elly van der Ven</dc:creator>
  <cp:revision>1</cp:revision>
  <dcterms:created xsi:type="dcterms:W3CDTF">2023-08-29T07:01:51Z</dcterms:created>
  <dcterms:modified xsi:type="dcterms:W3CDTF">2025-07-08T09:52:52Z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0x010100737E0083EE03934B8C47CCB223325537</vt:lpwstr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lpwstr/>
  </property>
</Properties>
</file>